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96" r:id="rId2"/>
    <p:sldId id="297" r:id="rId3"/>
    <p:sldId id="263" r:id="rId4"/>
    <p:sldId id="298" r:id="rId5"/>
    <p:sldId id="295" r:id="rId6"/>
    <p:sldId id="299" r:id="rId7"/>
    <p:sldId id="300" r:id="rId8"/>
    <p:sldId id="301" r:id="rId9"/>
    <p:sldId id="302" r:id="rId10"/>
    <p:sldId id="289" r:id="rId11"/>
    <p:sldId id="303" r:id="rId12"/>
    <p:sldId id="304" r:id="rId13"/>
    <p:sldId id="294" r:id="rId14"/>
    <p:sldId id="276" r:id="rId15"/>
    <p:sldId id="279" r:id="rId16"/>
  </p:sldIdLst>
  <p:sldSz cx="9144000" cy="6858000" type="screen4x3"/>
  <p:notesSz cx="6858000" cy="994568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0C0974-A67A-48FA-857B-54454F8C5256}" v="2452" dt="2022-09-29T15:35:23.9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varScale="1">
        <p:scale>
          <a:sx n="70" d="100"/>
          <a:sy n="70" d="100"/>
        </p:scale>
        <p:origin x="13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7" d="100"/>
          <a:sy n="57" d="100"/>
        </p:scale>
        <p:origin x="-1794" y="-78"/>
      </p:cViewPr>
      <p:guideLst>
        <p:guide orient="horz" pos="3133"/>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Chair</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Provide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Vice Chair</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in providing leadership</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Secretary</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Arrange Meetings and distribute the agenda.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1BB8071D-D16F-4938-AB44-F946A0B8ED9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5E6E33B-6B5C-44D7-B12B-483AE8604560}" type="parTrans" cxnId="{36DD5B83-12FE-4A4A-9A29-30CA04F7449F}">
      <dgm:prSet/>
      <dgm:spPr/>
      <dgm:t>
        <a:bodyPr/>
        <a:lstStyle/>
        <a:p>
          <a:endParaRPr lang="en-GB"/>
        </a:p>
      </dgm:t>
    </dgm:pt>
    <dgm:pt modelId="{50B446D2-12F7-4464-A4B0-C15815A5074D}" type="sibTrans" cxnId="{36DD5B83-12FE-4A4A-9A29-30CA04F7449F}">
      <dgm:prSet/>
      <dgm:spPr/>
      <dgm:t>
        <a:bodyPr/>
        <a:lstStyle/>
        <a:p>
          <a:endParaRPr lang="en-GB"/>
        </a:p>
      </dgm:t>
    </dgm:pt>
    <dgm:pt modelId="{0B2C2CF2-913A-4A57-B411-14BA5BAA1F4E}">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Set agendas, run meetings to time, ensuring everyone can contribute.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27697A-1228-49C9-A341-1D0C620BC56A}" type="parTrans" cxnId="{AA4D1DD6-414C-459E-838B-BEFDF47432EC}">
      <dgm:prSet/>
      <dgm:spPr/>
      <dgm:t>
        <a:bodyPr/>
        <a:lstStyle/>
        <a:p>
          <a:endParaRPr lang="en-GB"/>
        </a:p>
      </dgm:t>
    </dgm:pt>
    <dgm:pt modelId="{9AF2342E-F312-4070-BF03-254AE6A4EDA3}" type="sibTrans" cxnId="{AA4D1DD6-414C-459E-838B-BEFDF47432EC}">
      <dgm:prSet/>
      <dgm:spPr/>
      <dgm:t>
        <a:bodyPr/>
        <a:lstStyle/>
        <a:p>
          <a:endParaRPr lang="en-GB"/>
        </a:p>
      </dgm:t>
    </dgm:pt>
    <dgm:pt modelId="{9FE00E05-20D5-4092-8002-63127104BCB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Write the annual report with the support of the committee.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ED7061F-62FB-4ADC-BC28-A409D5D7F9DE}" type="parTrans" cxnId="{BD825E8C-2E30-4F30-95C1-35BF88A6A8CB}">
      <dgm:prSet/>
      <dgm:spPr/>
      <dgm:t>
        <a:bodyPr/>
        <a:lstStyle/>
        <a:p>
          <a:endParaRPr lang="en-GB"/>
        </a:p>
      </dgm:t>
    </dgm:pt>
    <dgm:pt modelId="{CDF507EA-71FC-4F4D-8211-C2E9867C0AAE}" type="sibTrans" cxnId="{BD825E8C-2E30-4F30-95C1-35BF88A6A8CB}">
      <dgm:prSet/>
      <dgm:spPr/>
      <dgm:t>
        <a:bodyPr/>
        <a:lstStyle/>
        <a:p>
          <a:endParaRPr lang="en-GB"/>
        </a:p>
      </dgm:t>
    </dgm:pt>
    <dgm:pt modelId="{190D21F0-2B8A-4C0C-AA93-9F061735C6C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Will be a signatory with one other committee member</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3F6BE5-FCCF-4298-B00E-AB9DB466694F}" type="parTrans" cxnId="{73EB6CF6-8AF8-4EDF-AA2A-93C68DCE1317}">
      <dgm:prSet/>
      <dgm:spPr/>
      <dgm:t>
        <a:bodyPr/>
        <a:lstStyle/>
        <a:p>
          <a:endParaRPr lang="en-GB"/>
        </a:p>
      </dgm:t>
    </dgm:pt>
    <dgm:pt modelId="{43512D30-6E61-4540-811D-E3F8A36DC9F4}" type="sibTrans" cxnId="{73EB6CF6-8AF8-4EDF-AA2A-93C68DCE1317}">
      <dgm:prSet/>
      <dgm:spPr/>
      <dgm:t>
        <a:bodyPr/>
        <a:lstStyle/>
        <a:p>
          <a:endParaRPr lang="en-GB"/>
        </a:p>
      </dgm:t>
    </dgm:pt>
    <dgm:pt modelId="{3E1A3151-8E3E-4723-914C-41620FDE63F5}">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annual plan of events for the PTA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60D626F-3F53-4562-8BF9-310A4D7AD634}" type="parTrans" cxnId="{358A88F4-7C38-4E73-B5ED-1369AF6A1AAF}">
      <dgm:prSet/>
      <dgm:spPr/>
      <dgm:t>
        <a:bodyPr/>
        <a:lstStyle/>
        <a:p>
          <a:endParaRPr lang="en-GB"/>
        </a:p>
      </dgm:t>
    </dgm:pt>
    <dgm:pt modelId="{0AB2B39B-F38B-4812-9B5C-8D255B5847D0}" type="sibTrans" cxnId="{358A88F4-7C38-4E73-B5ED-1369AF6A1AAF}">
      <dgm:prSet/>
      <dgm:spPr/>
      <dgm:t>
        <a:bodyPr/>
        <a:lstStyle/>
        <a:p>
          <a:endParaRPr lang="en-GB"/>
        </a:p>
      </dgm:t>
    </dgm:pt>
    <dgm:pt modelId="{62CEF2D1-B476-49AA-B0CD-A2798CF225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Responsible for legal compliance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2CC132F1-A0C0-4FD9-8BC5-D000C70E9286}" type="parTrans" cxnId="{DCF9300F-DE6D-4600-BECC-CF0B20510C5A}">
      <dgm:prSet/>
      <dgm:spPr/>
      <dgm:t>
        <a:bodyPr/>
        <a:lstStyle/>
        <a:p>
          <a:endParaRPr lang="en-GB"/>
        </a:p>
      </dgm:t>
    </dgm:pt>
    <dgm:pt modelId="{80C23B20-B64A-414B-924E-2164F2FDD1DD}" type="sibTrans" cxnId="{DCF9300F-DE6D-4600-BECC-CF0B20510C5A}">
      <dgm:prSet/>
      <dgm:spPr/>
      <dgm:t>
        <a:bodyPr/>
        <a:lstStyle/>
        <a:p>
          <a:endParaRPr lang="en-GB"/>
        </a:p>
      </dgm:t>
    </dgm:pt>
    <dgm:pt modelId="{48E59A5B-19EC-477F-8A7F-2F040D7B720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involve new members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089F6A8-5E0F-4DF8-9567-7210F7E23712}" type="parTrans" cxnId="{2834A504-6DBE-4D7F-9F8D-61092F611356}">
      <dgm:prSet/>
      <dgm:spPr/>
      <dgm:t>
        <a:bodyPr/>
        <a:lstStyle/>
        <a:p>
          <a:endParaRPr lang="en-GB"/>
        </a:p>
      </dgm:t>
    </dgm:pt>
    <dgm:pt modelId="{792D9754-3A81-4BA4-9C86-1685A72D917C}" type="sibTrans" cxnId="{2834A504-6DBE-4D7F-9F8D-61092F611356}">
      <dgm:prSet/>
      <dgm:spPr/>
      <dgm:t>
        <a:bodyPr/>
        <a:lstStyle/>
        <a:p>
          <a:endParaRPr lang="en-GB"/>
        </a:p>
      </dgm:t>
    </dgm:pt>
    <dgm:pt modelId="{5476B99E-0EFA-44DB-A556-F591DC64673A}">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Deputize for the Chair in absence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C1E550DC-638E-4712-8A3A-45018D26E7C4}" type="parTrans" cxnId="{7DE811FB-2512-4310-94CE-87F71B89A5EC}">
      <dgm:prSet/>
      <dgm:spPr/>
      <dgm:t>
        <a:bodyPr/>
        <a:lstStyle/>
        <a:p>
          <a:endParaRPr lang="en-GB"/>
        </a:p>
      </dgm:t>
    </dgm:pt>
    <dgm:pt modelId="{B4790901-0D1B-44BF-AD98-0B04F7722F48}" type="sibTrans" cxnId="{7DE811FB-2512-4310-94CE-87F71B89A5EC}">
      <dgm:prSet/>
      <dgm:spPr/>
      <dgm:t>
        <a:bodyPr/>
        <a:lstStyle/>
        <a:p>
          <a:endParaRPr lang="en-GB"/>
        </a:p>
      </dgm:t>
    </dgm:pt>
    <dgm:pt modelId="{D6DA93F2-A6EB-46C1-9187-C2DBC370F1C9}">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Take the minutes at meetings, write up and distribute. </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E6E68EFE-2724-4EEA-8A07-167F2776AC8E}" type="parTrans" cxnId="{A26D8DFC-7523-4594-BC6F-0CD1C881B1A1}">
      <dgm:prSet/>
      <dgm:spPr/>
      <dgm:t>
        <a:bodyPr/>
        <a:lstStyle/>
        <a:p>
          <a:endParaRPr lang="en-GB"/>
        </a:p>
      </dgm:t>
    </dgm:pt>
    <dgm:pt modelId="{E1B9E342-83B5-43B0-A05D-D472841B168F}" type="sibTrans" cxnId="{A26D8DFC-7523-4594-BC6F-0CD1C881B1A1}">
      <dgm:prSet/>
      <dgm:spPr/>
      <dgm:t>
        <a:bodyPr/>
        <a:lstStyle/>
        <a:p>
          <a:endParaRPr lang="en-GB"/>
        </a:p>
      </dgm:t>
    </dgm:pt>
    <dgm:pt modelId="{D8FEBF62-2C06-4D64-A049-B0110E26EDE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the chair with reporting and legislation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1747EE2-C4F1-4BD9-80A2-7D147F53A209}" type="parTrans" cxnId="{9D718E31-7143-48B2-99B4-473B23B6070B}">
      <dgm:prSet/>
      <dgm:spPr/>
      <dgm:t>
        <a:bodyPr/>
        <a:lstStyle/>
        <a:p>
          <a:endParaRPr lang="en-GB"/>
        </a:p>
      </dgm:t>
    </dgm:pt>
    <dgm:pt modelId="{3C71375B-CFF0-45D2-A34C-BF1524FF35C1}" type="sibTrans" cxnId="{9D718E31-7143-48B2-99B4-473B23B6070B}">
      <dgm:prSet/>
      <dgm:spPr/>
      <dgm:t>
        <a:bodyPr/>
        <a:lstStyle/>
        <a:p>
          <a:endParaRPr lang="en-GB"/>
        </a:p>
      </dgm:t>
    </dgm:pt>
    <dgm:pt modelId="{DA41810A-D1C1-4334-8EFC-DB436BC0FF74}">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committee members with admin tasks.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40A5853-BC5C-42F4-98E8-81E5A2DA9E2C}" type="parTrans" cxnId="{F9ADE0C0-F2C6-40CB-A057-5FBE07931209}">
      <dgm:prSet/>
      <dgm:spPr/>
      <dgm:t>
        <a:bodyPr/>
        <a:lstStyle/>
        <a:p>
          <a:endParaRPr lang="en-GB"/>
        </a:p>
      </dgm:t>
    </dgm:pt>
    <dgm:pt modelId="{D2B43849-9D07-43CF-AE14-A57331BAF1EC}" type="sibTrans" cxnId="{F9ADE0C0-F2C6-40CB-A057-5FBE07931209}">
      <dgm:prSet/>
      <dgm:spPr/>
      <dgm:t>
        <a:bodyPr/>
        <a:lstStyle/>
        <a:p>
          <a:endParaRPr lang="en-GB"/>
        </a:p>
      </dgm:t>
    </dgm:pt>
    <dgm:pt modelId="{F489A748-DE06-400E-8392-8224631B4ECF}">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Work closely with the Head Teacher and committee members.</a:t>
          </a:r>
        </a:p>
      </dgm:t>
    </dgm:pt>
    <dgm:pt modelId="{89531937-FA6D-48D7-A683-56D0844128C5}" type="parTrans" cxnId="{19F97A8A-D3B7-4E9A-B7FB-E0AB7795640C}">
      <dgm:prSet/>
      <dgm:spPr/>
      <dgm:t>
        <a:bodyPr/>
        <a:lstStyle/>
        <a:p>
          <a:endParaRPr lang="en-GB"/>
        </a:p>
      </dgm:t>
    </dgm:pt>
    <dgm:pt modelId="{26B434A8-DB02-4B1C-B100-5D7B3C8AB410}" type="sibTrans" cxnId="{19F97A8A-D3B7-4E9A-B7FB-E0AB7795640C}">
      <dgm:prSet/>
      <dgm:spPr/>
      <dgm:t>
        <a:bodyPr/>
        <a:lstStyle/>
        <a:p>
          <a:endParaRPr lang="en-GB"/>
        </a:p>
      </dgm:t>
    </dgm:pt>
    <dgm:pt modelId="{3D7C95FD-73A7-47C0-9F00-0D36B10655FC}">
      <dgm:prSet phldrT="[Text]" custT="1"/>
      <dgm:spPr/>
      <dgm:t>
        <a:bodyPr/>
        <a:lstStyle/>
        <a:p>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F0311946-1311-4FB9-BA20-AC8822BECD35}" type="sibTrans" cxnId="{33A57606-2F23-4A75-92C9-85EF8B65A9A1}">
      <dgm:prSet/>
      <dgm:spPr/>
      <dgm:t>
        <a:bodyPr/>
        <a:lstStyle/>
        <a:p>
          <a:endParaRPr lang="en-GB"/>
        </a:p>
      </dgm:t>
    </dgm:pt>
    <dgm:pt modelId="{84B8FE60-2D49-4671-90F9-0885B992CF24}" type="parTrans" cxnId="{33A57606-2F23-4A75-92C9-85EF8B65A9A1}">
      <dgm:prSet/>
      <dgm:spPr/>
      <dgm:t>
        <a:bodyPr/>
        <a:lstStyle/>
        <a:p>
          <a:endParaRPr lang="en-GB"/>
        </a:p>
      </dgm:t>
    </dgm:pt>
    <dgm:pt modelId="{69CD282F-06AA-4C14-8675-69288D3E9ACA}">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Treasurer</a:t>
          </a:r>
        </a:p>
      </dgm:t>
    </dgm:pt>
    <dgm:pt modelId="{FBC65243-2BCE-41A8-A567-73AD931D795C}" type="sibTrans" cxnId="{C9A4E2A4-45F8-49ED-8D88-ACB310760968}">
      <dgm:prSet/>
      <dgm:spPr/>
      <dgm:t>
        <a:bodyPr/>
        <a:lstStyle/>
        <a:p>
          <a:endParaRPr lang="en-GB"/>
        </a:p>
      </dgm:t>
    </dgm:pt>
    <dgm:pt modelId="{91F36C07-3D12-4027-9320-AE86E0913FAE}" type="parTrans" cxnId="{C9A4E2A4-45F8-49ED-8D88-ACB310760968}">
      <dgm:prSet/>
      <dgm:spPr/>
      <dgm:t>
        <a:bodyPr/>
        <a:lstStyle/>
        <a:p>
          <a:endParaRPr lang="en-GB"/>
        </a:p>
      </dgm:t>
    </dgm:pt>
    <dgm:pt modelId="{2BDD0BFF-408A-4215-887E-CF57D22D960F}">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Consider and research additional activities that could be run</a:t>
          </a:r>
        </a:p>
      </dgm:t>
    </dgm:pt>
    <dgm:pt modelId="{76604F8B-67EF-4F38-8617-13FDF6250EC8}" type="parTrans" cxnId="{8E3A9445-E298-430C-9768-D66B650D7016}">
      <dgm:prSet/>
      <dgm:spPr/>
      <dgm:t>
        <a:bodyPr/>
        <a:lstStyle/>
        <a:p>
          <a:endParaRPr lang="en-GB"/>
        </a:p>
      </dgm:t>
    </dgm:pt>
    <dgm:pt modelId="{D5433606-885C-4A70-BA7D-E274FE97EE9B}" type="sibTrans" cxnId="{8E3A9445-E298-430C-9768-D66B650D7016}">
      <dgm:prSet/>
      <dgm:spPr/>
      <dgm:t>
        <a:bodyPr/>
        <a:lstStyle/>
        <a:p>
          <a:endParaRPr lang="en-GB"/>
        </a:p>
      </dgm:t>
    </dgm:pt>
    <dgm:pt modelId="{750E1A81-AE99-4A09-872A-1E033A5980F7}">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PTA contribution to the newsletter</a:t>
          </a:r>
        </a:p>
      </dgm:t>
    </dgm:pt>
    <dgm:pt modelId="{2EA12797-ABBB-46CA-A0F0-AECB0DDBF1B9}" type="parTrans" cxnId="{08D338DD-8C82-4F6E-BD05-F2FB58456899}">
      <dgm:prSet/>
      <dgm:spPr/>
      <dgm:t>
        <a:bodyPr/>
        <a:lstStyle/>
        <a:p>
          <a:endParaRPr lang="en-GB"/>
        </a:p>
      </dgm:t>
    </dgm:pt>
    <dgm:pt modelId="{EBAC4FE8-7E4C-4CBB-A35F-065D9E2F9908}" type="sibTrans" cxnId="{08D338DD-8C82-4F6E-BD05-F2FB58456899}">
      <dgm:prSet/>
      <dgm:spPr/>
      <dgm:t>
        <a:bodyPr/>
        <a:lstStyle/>
        <a:p>
          <a:endParaRPr lang="en-GB"/>
        </a:p>
      </dgm:t>
    </dgm:pt>
    <dgm:pt modelId="{B06C7A5E-7040-4E39-8023-E9ADA9725FE7}">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Oversee the PTA drop box account</a:t>
          </a:r>
        </a:p>
      </dgm:t>
    </dgm:pt>
    <dgm:pt modelId="{9911139F-FE8B-4533-80BB-ED731826E08B}" type="parTrans" cxnId="{63888F57-B642-4264-B424-ADC74D86BE5C}">
      <dgm:prSet/>
      <dgm:spPr/>
      <dgm:t>
        <a:bodyPr/>
        <a:lstStyle/>
        <a:p>
          <a:endParaRPr lang="en-GB"/>
        </a:p>
      </dgm:t>
    </dgm:pt>
    <dgm:pt modelId="{130AF4F3-4959-48D1-8DC5-88937ED56687}" type="sibTrans" cxnId="{63888F57-B642-4264-B424-ADC74D86BE5C}">
      <dgm:prSet/>
      <dgm:spPr/>
      <dgm:t>
        <a:bodyPr/>
        <a:lstStyle/>
        <a:p>
          <a:endParaRPr lang="en-GB"/>
        </a:p>
      </dgm:t>
    </dgm:pt>
    <dgm:pt modelId="{20F9646F-DF48-44DA-9945-B444030B91D2}">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Manage the school website PTA pages and FB page</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6C64B2C3-ECCB-4915-81EB-C45F1CB253D8}" type="parTrans" cxnId="{FE54E24B-348A-40DF-8908-6F7D16C7BBD8}">
      <dgm:prSet/>
      <dgm:spPr/>
      <dgm:t>
        <a:bodyPr/>
        <a:lstStyle/>
        <a:p>
          <a:endParaRPr lang="en-GB"/>
        </a:p>
      </dgm:t>
    </dgm:pt>
    <dgm:pt modelId="{D2BD718C-8AD4-4B9D-BEFF-660A6CCAC546}" type="sibTrans" cxnId="{FE54E24B-348A-40DF-8908-6F7D16C7BBD8}">
      <dgm:prSet/>
      <dgm:spPr/>
      <dgm:t>
        <a:bodyPr/>
        <a:lstStyle/>
        <a:p>
          <a:endParaRPr lang="en-GB"/>
        </a:p>
      </dgm:t>
    </dgm:pt>
    <dgm:pt modelId="{723A0246-AB7D-4CDE-869D-7FB040963F9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Day to day management of funds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7456405B-421F-44D6-86FA-086A46826416}" type="parTrans" cxnId="{0261FCCA-7F31-4428-B32B-CF9DAD330237}">
      <dgm:prSet/>
      <dgm:spPr/>
      <dgm:t>
        <a:bodyPr/>
        <a:lstStyle/>
        <a:p>
          <a:endParaRPr lang="en-GB"/>
        </a:p>
      </dgm:t>
    </dgm:pt>
    <dgm:pt modelId="{3B498F7D-5045-4552-988E-BC2631C8A7E8}" type="sibTrans" cxnId="{0261FCCA-7F31-4428-B32B-CF9DAD330237}">
      <dgm:prSet/>
      <dgm:spPr/>
      <dgm:t>
        <a:bodyPr/>
        <a:lstStyle/>
        <a:p>
          <a:endParaRPr lang="en-GB"/>
        </a:p>
      </dgm:t>
    </dgm:pt>
    <dgm:pt modelId="{0B8669FF-3567-4872-8208-AC65C452A88C}">
      <dgm:prSet custT="1"/>
      <dgm:spPr/>
      <dgm:t>
        <a:bodyPr/>
        <a:lstStyle/>
        <a:p>
          <a:r>
            <a:rPr lang="en-GB" sz="1200">
              <a:solidFill>
                <a:srgbClr val="002060"/>
              </a:solidFill>
              <a:latin typeface="Tahoma" panose="020B0604030504040204" pitchFamily="34" charset="0"/>
              <a:ea typeface="Tahoma" panose="020B0604030504040204" pitchFamily="34" charset="0"/>
              <a:cs typeface="Tahoma" panose="020B0604030504040204" pitchFamily="34" charset="0"/>
            </a:rPr>
            <a:t>Issue bills and make payments on behalf of the PTA</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DB8A3B15-EEF6-47CF-B73A-F7294D6EE2A2}" type="parTrans" cxnId="{03517594-DA30-468A-B4AF-32BFCFA618F4}">
      <dgm:prSet/>
      <dgm:spPr/>
      <dgm:t>
        <a:bodyPr/>
        <a:lstStyle/>
        <a:p>
          <a:endParaRPr lang="en-GB"/>
        </a:p>
      </dgm:t>
    </dgm:pt>
    <dgm:pt modelId="{E28D084C-F89E-49EA-BF5B-E0F16E8092C2}" type="sibTrans" cxnId="{03517594-DA30-468A-B4AF-32BFCFA618F4}">
      <dgm:prSet/>
      <dgm:spPr/>
      <dgm:t>
        <a:bodyPr/>
        <a:lstStyle/>
        <a:p>
          <a:endParaRPr lang="en-GB"/>
        </a:p>
      </dgm:t>
    </dgm:pt>
    <dgm:pt modelId="{FD005C47-54C0-4336-B9E8-219E84D96210}">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Organise floats for events and collect and reconcile monies raised</a:t>
          </a:r>
        </a:p>
      </dgm:t>
    </dgm:pt>
    <dgm:pt modelId="{E29057D7-C940-4BD9-B848-912A18B3CFB4}" type="parTrans" cxnId="{CD8F8412-534B-40AA-B4B2-0DEA8727E256}">
      <dgm:prSet/>
      <dgm:spPr/>
      <dgm:t>
        <a:bodyPr/>
        <a:lstStyle/>
        <a:p>
          <a:endParaRPr lang="en-GB"/>
        </a:p>
      </dgm:t>
    </dgm:pt>
    <dgm:pt modelId="{3B286706-9B9A-4442-8AC5-C729704818CC}" type="sibTrans" cxnId="{CD8F8412-534B-40AA-B4B2-0DEA8727E256}">
      <dgm:prSet/>
      <dgm:spPr/>
      <dgm:t>
        <a:bodyPr/>
        <a:lstStyle/>
        <a:p>
          <a:endParaRPr lang="en-GB"/>
        </a:p>
      </dgm:t>
    </dgm:pt>
    <dgm:pt modelId="{871D88D9-0250-4231-AC5F-15B085DF62BB}">
      <dgm:prSet custT="1"/>
      <dgm:spPr/>
      <dgm:t>
        <a:body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Prepare and update the financial ledgers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310208E8-CF62-4F35-A68D-56232575FDDE}" type="parTrans" cxnId="{ABC3E25A-CDBA-4D00-9B3F-C52EDA3CA661}">
      <dgm:prSet/>
      <dgm:spPr/>
      <dgm:t>
        <a:bodyPr/>
        <a:lstStyle/>
        <a:p>
          <a:endParaRPr lang="en-GB"/>
        </a:p>
      </dgm:t>
    </dgm:pt>
    <dgm:pt modelId="{ACAC37E7-C59A-4454-952D-6D42F421E602}" type="sibTrans" cxnId="{ABC3E25A-CDBA-4D00-9B3F-C52EDA3CA661}">
      <dgm:prSet/>
      <dgm:spPr/>
      <dgm:t>
        <a:bodyPr/>
        <a:lstStyle/>
        <a:p>
          <a:endParaRPr lang="en-GB"/>
        </a:p>
      </dgm:t>
    </dgm:pt>
    <dgm:pt modelId="{A77CE2BF-00DF-417D-B136-CFEBE32D52F8}">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Complete banking transactions on a regular basis</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A0908366-B363-4CBC-B336-D8E65A5B7956}" type="parTrans" cxnId="{26BFBFFD-71C4-4784-AB09-41CDFF9861D0}">
      <dgm:prSet/>
      <dgm:spPr/>
      <dgm:t>
        <a:bodyPr/>
        <a:lstStyle/>
        <a:p>
          <a:endParaRPr lang="en-GB"/>
        </a:p>
      </dgm:t>
    </dgm:pt>
    <dgm:pt modelId="{C952AE57-A109-4244-8E81-5DFE280CFAA1}" type="sibTrans" cxnId="{26BFBFFD-71C4-4784-AB09-41CDFF9861D0}">
      <dgm:prSet/>
      <dgm:spPr/>
      <dgm:t>
        <a:bodyPr/>
        <a:lstStyle/>
        <a:p>
          <a:endParaRPr lang="en-GB"/>
        </a:p>
      </dgm:t>
    </dgm:pt>
    <dgm:pt modelId="{E21DADDE-5FDD-48B9-8EDB-75F3347CF1A2}">
      <dgm:prSet custT="1"/>
      <dgm:spPr/>
      <dgm:t>
        <a:bodyPr/>
        <a:lstStyle/>
        <a:p>
          <a:r>
            <a:rPr lang="en-US" sz="1200">
              <a:solidFill>
                <a:srgbClr val="002060"/>
              </a:solidFill>
              <a:latin typeface="Tahoma" panose="020B0604030504040204" pitchFamily="34" charset="0"/>
              <a:ea typeface="Tahoma" panose="020B0604030504040204" pitchFamily="34" charset="0"/>
              <a:cs typeface="Tahoma" panose="020B0604030504040204" pitchFamily="34" charset="0"/>
            </a:rPr>
            <a:t>Act as a signatory</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BDF6469B-37D7-48FA-90F4-9AC351853677}" type="parTrans" cxnId="{F422714D-3AD7-487D-879A-966CB40F859C}">
      <dgm:prSet/>
      <dgm:spPr/>
      <dgm:t>
        <a:bodyPr/>
        <a:lstStyle/>
        <a:p>
          <a:endParaRPr lang="en-GB"/>
        </a:p>
      </dgm:t>
    </dgm:pt>
    <dgm:pt modelId="{705C65BC-36D1-4FD0-9EFB-0BA004E5E9EB}" type="sibTrans" cxnId="{F422714D-3AD7-487D-879A-966CB40F859C}">
      <dgm:prSet/>
      <dgm:spPr/>
      <dgm:t>
        <a:bodyPr/>
        <a:lstStyle/>
        <a:p>
          <a:endParaRPr lang="en-GB"/>
        </a:p>
      </dgm:t>
    </dgm:pt>
    <dgm:pt modelId="{07E9AF89-37B4-469F-99A0-DCEE60C74E77}">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Prepare the financial report for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0F96677-0F8B-4F24-B170-C61B0AEBF228}" type="parTrans" cxnId="{C8B8EC58-25D3-4918-BFFE-8A5C25E94894}">
      <dgm:prSet/>
      <dgm:spPr/>
      <dgm:t>
        <a:bodyPr/>
        <a:lstStyle/>
        <a:p>
          <a:endParaRPr lang="en-GB"/>
        </a:p>
      </dgm:t>
    </dgm:pt>
    <dgm:pt modelId="{74A2D306-918F-4A6B-A927-CAAFAF15DA1C}" type="sibTrans" cxnId="{C8B8EC58-25D3-4918-BFFE-8A5C25E94894}">
      <dgm:prSet/>
      <dgm:spPr/>
      <dgm:t>
        <a:bodyPr/>
        <a:lstStyle/>
        <a:p>
          <a:endParaRPr lang="en-GB"/>
        </a:p>
      </dgm:t>
    </dgm:pt>
    <dgm:pt modelId="{F939C1B1-AB9B-4190-93F6-6B44D50CC468}">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Deal with charity filing and gift aid.</a:t>
          </a:r>
        </a:p>
      </dgm:t>
    </dgm:pt>
    <dgm:pt modelId="{B038728A-0B2E-483D-8053-DA1DF0468383}" type="parTrans" cxnId="{478182E0-6D9B-4422-9B3F-6F040F9713C0}">
      <dgm:prSet/>
      <dgm:spPr/>
      <dgm:t>
        <a:bodyPr/>
        <a:lstStyle/>
        <a:p>
          <a:endParaRPr lang="en-GB"/>
        </a:p>
      </dgm:t>
    </dgm:pt>
    <dgm:pt modelId="{17748C1C-025B-4ED6-A5E9-D41A5EE71DC9}" type="sibTrans" cxnId="{478182E0-6D9B-4422-9B3F-6F040F9713C0}">
      <dgm:prSet/>
      <dgm:spPr/>
      <dgm:t>
        <a:bodyPr/>
        <a:lstStyle/>
        <a:p>
          <a:endParaRPr lang="en-GB"/>
        </a:p>
      </dgm:t>
    </dgm:pt>
    <dgm:pt modelId="{EDBBCA5C-6F94-4C95-8738-193C3EA475A6}" type="pres">
      <dgm:prSet presAssocID="{19190234-8A99-4A3F-8422-E9DB6DD7687B}" presName="Name0" presStyleCnt="0">
        <dgm:presLayoutVars>
          <dgm:dir/>
          <dgm:animLvl val="lvl"/>
          <dgm:resizeHandles val="exact"/>
        </dgm:presLayoutVars>
      </dgm:prSet>
      <dgm:spPr/>
      <dgm:t>
        <a:bodyPr/>
        <a:lstStyle/>
        <a:p>
          <a:endParaRPr lang="en-GB"/>
        </a:p>
      </dgm:t>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dgm:presLayoutVars>
          <dgm:chMax val="0"/>
          <dgm:chPref val="0"/>
          <dgm:bulletEnabled val="1"/>
        </dgm:presLayoutVars>
      </dgm:prSet>
      <dgm:spPr/>
      <dgm:t>
        <a:bodyPr/>
        <a:lstStyle/>
        <a:p>
          <a:endParaRPr lang="en-GB"/>
        </a:p>
      </dgm:t>
    </dgm:pt>
    <dgm:pt modelId="{BA5B06B9-F2B1-4B5A-8E0F-C7582B5AD45A}" type="pres">
      <dgm:prSet presAssocID="{E7F80120-A1BF-4527-9DAB-5D0D9D9FFBDC}" presName="desTx" presStyleLbl="alignAccFollowNode1" presStyleIdx="0" presStyleCnt="4">
        <dgm:presLayoutVars>
          <dgm:bulletEnabled val="1"/>
        </dgm:presLayoutVars>
      </dgm:prSet>
      <dgm:spPr/>
      <dgm:t>
        <a:bodyPr/>
        <a:lstStyle/>
        <a:p>
          <a:endParaRPr lang="en-GB"/>
        </a:p>
      </dgm:t>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dgm:presLayoutVars>
          <dgm:chMax val="0"/>
          <dgm:chPref val="0"/>
          <dgm:bulletEnabled val="1"/>
        </dgm:presLayoutVars>
      </dgm:prSet>
      <dgm:spPr/>
      <dgm:t>
        <a:bodyPr/>
        <a:lstStyle/>
        <a:p>
          <a:endParaRPr lang="en-GB"/>
        </a:p>
      </dgm:t>
    </dgm:pt>
    <dgm:pt modelId="{FCAA0DD0-AF8B-4F76-B4DE-BDDA62B7F76A}" type="pres">
      <dgm:prSet presAssocID="{DCEB12EF-780E-43F0-80C0-E880301191BE}" presName="desTx" presStyleLbl="alignAccFollowNode1" presStyleIdx="1" presStyleCnt="4">
        <dgm:presLayoutVars>
          <dgm:bulletEnabled val="1"/>
        </dgm:presLayoutVars>
      </dgm:prSet>
      <dgm:spPr/>
      <dgm:t>
        <a:bodyPr/>
        <a:lstStyle/>
        <a:p>
          <a:endParaRPr lang="en-GB"/>
        </a:p>
      </dgm:t>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dgm:presLayoutVars>
          <dgm:chMax val="0"/>
          <dgm:chPref val="0"/>
          <dgm:bulletEnabled val="1"/>
        </dgm:presLayoutVars>
      </dgm:prSet>
      <dgm:spPr/>
      <dgm:t>
        <a:bodyPr/>
        <a:lstStyle/>
        <a:p>
          <a:endParaRPr lang="en-GB"/>
        </a:p>
      </dgm:t>
    </dgm:pt>
    <dgm:pt modelId="{6741DA20-0E7B-44EE-92B9-4767D04B90A8}" type="pres">
      <dgm:prSet presAssocID="{AA46EF44-6351-4CED-95D5-072CA6EC315B}" presName="desTx" presStyleLbl="alignAccFollowNode1" presStyleIdx="2" presStyleCnt="4">
        <dgm:presLayoutVars>
          <dgm:bulletEnabled val="1"/>
        </dgm:presLayoutVars>
      </dgm:prSet>
      <dgm:spPr/>
      <dgm:t>
        <a:bodyPr/>
        <a:lstStyle/>
        <a:p>
          <a:endParaRPr lang="en-GB"/>
        </a:p>
      </dgm:t>
    </dgm:pt>
    <dgm:pt modelId="{F7019539-7211-4768-BA9A-4FF09B701795}" type="pres">
      <dgm:prSet presAssocID="{5369E07B-4D4A-4ABD-A6AD-6A8D1CA80D42}" presName="space" presStyleCnt="0"/>
      <dgm:spPr/>
    </dgm:pt>
    <dgm:pt modelId="{5FBE5174-BFD2-4325-A139-1340D10B0539}" type="pres">
      <dgm:prSet presAssocID="{69CD282F-06AA-4C14-8675-69288D3E9ACA}" presName="composite" presStyleCnt="0"/>
      <dgm:spPr/>
    </dgm:pt>
    <dgm:pt modelId="{525047DB-B2D3-41F4-9582-C7F9CAB173A7}" type="pres">
      <dgm:prSet presAssocID="{69CD282F-06AA-4C14-8675-69288D3E9ACA}" presName="parTx" presStyleLbl="alignNode1" presStyleIdx="3" presStyleCnt="4">
        <dgm:presLayoutVars>
          <dgm:chMax val="0"/>
          <dgm:chPref val="0"/>
          <dgm:bulletEnabled val="1"/>
        </dgm:presLayoutVars>
      </dgm:prSet>
      <dgm:spPr/>
      <dgm:t>
        <a:bodyPr/>
        <a:lstStyle/>
        <a:p>
          <a:endParaRPr lang="en-GB"/>
        </a:p>
      </dgm:t>
    </dgm:pt>
    <dgm:pt modelId="{318F716D-599C-494F-A3F6-3F0B2A3B51D0}" type="pres">
      <dgm:prSet presAssocID="{69CD282F-06AA-4C14-8675-69288D3E9ACA}" presName="desTx" presStyleLbl="alignAccFollowNode1" presStyleIdx="3" presStyleCnt="4" custLinFactNeighborX="-195" custLinFactNeighborY="-1092">
        <dgm:presLayoutVars>
          <dgm:bulletEnabled val="1"/>
        </dgm:presLayoutVars>
      </dgm:prSet>
      <dgm:spPr/>
      <dgm:t>
        <a:bodyPr/>
        <a:lstStyle/>
        <a:p>
          <a:endParaRPr lang="en-GB"/>
        </a:p>
      </dgm:t>
    </dgm:pt>
  </dgm:ptLst>
  <dgm:cxnLst>
    <dgm:cxn modelId="{478182E0-6D9B-4422-9B3F-6F040F9713C0}" srcId="{69CD282F-06AA-4C14-8675-69288D3E9ACA}" destId="{F939C1B1-AB9B-4190-93F6-6B44D50CC468}" srcOrd="8" destOrd="0" parTransId="{B038728A-0B2E-483D-8053-DA1DF0468383}" sibTransId="{17748C1C-025B-4ED6-A5E9-D41A5EE71DC9}"/>
    <dgm:cxn modelId="{1A44E23E-CD5A-4189-A824-8F231596D426}" srcId="{19190234-8A99-4A3F-8422-E9DB6DD7687B}" destId="{DCEB12EF-780E-43F0-80C0-E880301191BE}" srcOrd="1" destOrd="0" parTransId="{A7FC6B70-DEF3-48AD-A857-B703C3A9F256}" sibTransId="{918D8149-801A-4C4A-9C8C-1210F12AF9B3}"/>
    <dgm:cxn modelId="{C8CB9475-25BE-4160-8F1F-C88EA0F2F9CC}" type="presOf" srcId="{8B1C7FF4-D4E7-419B-A66B-8A8DE0DA008A}" destId="{FCAA0DD0-AF8B-4F76-B4DE-BDDA62B7F76A}" srcOrd="0" destOrd="0" presId="urn:microsoft.com/office/officeart/2005/8/layout/hList1"/>
    <dgm:cxn modelId="{571970EC-D9FC-4268-88D8-C3150B5AAC6D}" type="presOf" srcId="{F939C1B1-AB9B-4190-93F6-6B44D50CC468}" destId="{318F716D-599C-494F-A3F6-3F0B2A3B51D0}" srcOrd="0" destOrd="8" presId="urn:microsoft.com/office/officeart/2005/8/layout/hList1"/>
    <dgm:cxn modelId="{BD825E8C-2E30-4F30-95C1-35BF88A6A8CB}" srcId="{E7F80120-A1BF-4527-9DAB-5D0D9D9FFBDC}" destId="{9FE00E05-20D5-4092-8002-63127104BCB5}" srcOrd="4" destOrd="0" parTransId="{6ED7061F-62FB-4ADC-BC28-A409D5D7F9DE}" sibTransId="{CDF507EA-71FC-4F4D-8211-C2E9867C0AAE}"/>
    <dgm:cxn modelId="{C8B8EC58-25D3-4918-BFFE-8A5C25E94894}" srcId="{69CD282F-06AA-4C14-8675-69288D3E9ACA}" destId="{07E9AF89-37B4-469F-99A0-DCEE60C74E77}" srcOrd="7" destOrd="0" parTransId="{40F96677-0F8B-4F24-B170-C61B0AEBF228}" sibTransId="{74A2D306-918F-4A6B-A927-CAAFAF15DA1C}"/>
    <dgm:cxn modelId="{359382CC-46EE-4A8B-A450-970AA167616E}" type="presOf" srcId="{0B2C2CF2-913A-4A57-B411-14BA5BAA1F4E}" destId="{BA5B06B9-F2B1-4B5A-8E0F-C7582B5AD45A}" srcOrd="0" destOrd="3" presId="urn:microsoft.com/office/officeart/2005/8/layout/hList1"/>
    <dgm:cxn modelId="{7DE811FB-2512-4310-94CE-87F71B89A5EC}" srcId="{DCEB12EF-780E-43F0-80C0-E880301191BE}" destId="{5476B99E-0EFA-44DB-A556-F591DC64673A}" srcOrd="2" destOrd="0" parTransId="{C1E550DC-638E-4712-8A3A-45018D26E7C4}" sibTransId="{B4790901-0D1B-44BF-AD98-0B04F7722F48}"/>
    <dgm:cxn modelId="{059952A9-8972-4AD4-AEE7-1E2F7930F826}" type="presOf" srcId="{E21DADDE-5FDD-48B9-8EDB-75F3347CF1A2}" destId="{318F716D-599C-494F-A3F6-3F0B2A3B51D0}" srcOrd="0" destOrd="6" presId="urn:microsoft.com/office/officeart/2005/8/layout/hList1"/>
    <dgm:cxn modelId="{F9ADE0C0-F2C6-40CB-A057-5FBE07931209}" srcId="{AA46EF44-6351-4CED-95D5-072CA6EC315B}" destId="{DA41810A-D1C1-4334-8EFC-DB436BC0FF74}" srcOrd="3" destOrd="0" parTransId="{A40A5853-BC5C-42F4-98E8-81E5A2DA9E2C}" sibTransId="{D2B43849-9D07-43CF-AE14-A57331BAF1EC}"/>
    <dgm:cxn modelId="{73EB6CF6-8AF8-4EDF-AA2A-93C68DCE1317}" srcId="{E7F80120-A1BF-4527-9DAB-5D0D9D9FFBDC}" destId="{190D21F0-2B8A-4C0C-AA93-9F061735C6C2}" srcOrd="5" destOrd="0" parTransId="{4B3F6BE5-FCCF-4298-B00E-AB9DB466694F}" sibTransId="{43512D30-6E61-4540-811D-E3F8A36DC9F4}"/>
    <dgm:cxn modelId="{44EF057C-50CA-4E75-A667-47815FA62A42}" type="presOf" srcId="{FD005C47-54C0-4336-B9E8-219E84D96210}" destId="{318F716D-599C-494F-A3F6-3F0B2A3B51D0}" srcOrd="0" destOrd="3" presId="urn:microsoft.com/office/officeart/2005/8/layout/hList1"/>
    <dgm:cxn modelId="{25B98995-A4A9-4954-B003-B552CE61A754}" type="presOf" srcId="{D8FEBF62-2C06-4D64-A049-B0110E26EDE2}" destId="{6741DA20-0E7B-44EE-92B9-4767D04B90A8}" srcOrd="0" destOrd="2" presId="urn:microsoft.com/office/officeart/2005/8/layout/hList1"/>
    <dgm:cxn modelId="{A26D8DFC-7523-4594-BC6F-0CD1C881B1A1}" srcId="{AA46EF44-6351-4CED-95D5-072CA6EC315B}" destId="{D6DA93F2-A6EB-46C1-9187-C2DBC370F1C9}" srcOrd="1" destOrd="0" parTransId="{E6E68EFE-2724-4EEA-8A07-167F2776AC8E}" sibTransId="{E1B9E342-83B5-43B0-A05D-D472841B168F}"/>
    <dgm:cxn modelId="{CBBB2F9F-6EDA-4B24-AAF1-DF1084A609AB}" type="presOf" srcId="{750E1A81-AE99-4A09-872A-1E033A5980F7}" destId="{6741DA20-0E7B-44EE-92B9-4767D04B90A8}" srcOrd="0" destOrd="4" presId="urn:microsoft.com/office/officeart/2005/8/layout/hList1"/>
    <dgm:cxn modelId="{8E3A9445-E298-430C-9768-D66B650D7016}" srcId="{DCEB12EF-780E-43F0-80C0-E880301191BE}" destId="{2BDD0BFF-408A-4215-887E-CF57D22D960F}" srcOrd="3" destOrd="0" parTransId="{76604F8B-67EF-4F38-8617-13FDF6250EC8}" sibTransId="{D5433606-885C-4A70-BA7D-E274FE97EE9B}"/>
    <dgm:cxn modelId="{88804791-14A7-4DFC-A710-4F9995D91D70}" type="presOf" srcId="{3E1A3151-8E3E-4723-914C-41620FDE63F5}" destId="{BA5B06B9-F2B1-4B5A-8E0F-C7582B5AD45A}" srcOrd="0" destOrd="6" presId="urn:microsoft.com/office/officeart/2005/8/layout/hList1"/>
    <dgm:cxn modelId="{F5ADC803-8EB8-43AD-A0B4-CD3FCE738DF5}" type="presOf" srcId="{AA46EF44-6351-4CED-95D5-072CA6EC315B}" destId="{8793AF86-1B14-4ACB-B0FF-0A73202B5F6E}" srcOrd="0" destOrd="0" presId="urn:microsoft.com/office/officeart/2005/8/layout/hList1"/>
    <dgm:cxn modelId="{D9FCF4CB-70C3-4BD9-900A-F78798DFC2DD}" type="presOf" srcId="{69CD282F-06AA-4C14-8675-69288D3E9ACA}" destId="{525047DB-B2D3-41F4-9582-C7F9CAB173A7}" srcOrd="0" destOrd="0" presId="urn:microsoft.com/office/officeart/2005/8/layout/hList1"/>
    <dgm:cxn modelId="{2F949117-7652-4CF8-8942-09FA260B976D}" type="presOf" srcId="{DA41810A-D1C1-4334-8EFC-DB436BC0FF74}" destId="{6741DA20-0E7B-44EE-92B9-4767D04B90A8}" srcOrd="0" destOrd="3" presId="urn:microsoft.com/office/officeart/2005/8/layout/hList1"/>
    <dgm:cxn modelId="{8A248BAA-216A-4B56-8965-E4AE3A40A51A}" type="presOf" srcId="{DCEB12EF-780E-43F0-80C0-E880301191BE}" destId="{B89FDFB5-A7F3-4BDA-8CF6-B6F82B6805A3}" srcOrd="0" destOrd="0" presId="urn:microsoft.com/office/officeart/2005/8/layout/hList1"/>
    <dgm:cxn modelId="{CC204BA5-A609-495A-8DE9-0BE0AA2DECDB}" type="presOf" srcId="{62CEF2D1-B476-49AA-B0CD-A2798CF22574}" destId="{BA5B06B9-F2B1-4B5A-8E0F-C7582B5AD45A}" srcOrd="0" destOrd="7" presId="urn:microsoft.com/office/officeart/2005/8/layout/hList1"/>
    <dgm:cxn modelId="{E4B5131C-48FC-4822-955C-7A79E1E66CF5}" type="presOf" srcId="{9FE00E05-20D5-4092-8002-63127104BCB5}" destId="{BA5B06B9-F2B1-4B5A-8E0F-C7582B5AD45A}" srcOrd="0" destOrd="4" presId="urn:microsoft.com/office/officeart/2005/8/layout/hList1"/>
    <dgm:cxn modelId="{DCF9300F-DE6D-4600-BECC-CF0B20510C5A}" srcId="{E7F80120-A1BF-4527-9DAB-5D0D9D9FFBDC}" destId="{62CEF2D1-B476-49AA-B0CD-A2798CF22574}" srcOrd="7" destOrd="0" parTransId="{2CC132F1-A0C0-4FD9-8BC5-D000C70E9286}" sibTransId="{80C23B20-B64A-414B-924E-2164F2FDD1DD}"/>
    <dgm:cxn modelId="{19F97A8A-D3B7-4E9A-B7FB-E0AB7795640C}" srcId="{E7F80120-A1BF-4527-9DAB-5D0D9D9FFBDC}" destId="{F489A748-DE06-400E-8392-8224631B4ECF}" srcOrd="1" destOrd="0" parTransId="{89531937-FA6D-48D7-A683-56D0844128C5}" sibTransId="{26B434A8-DB02-4B1C-B100-5D7B3C8AB410}"/>
    <dgm:cxn modelId="{F82DB7C0-3431-4CB3-BB6B-61DFB365007D}" srcId="{E7F80120-A1BF-4527-9DAB-5D0D9D9FFBDC}" destId="{E4344550-15C9-4002-B6F3-0F8FE3BD536F}" srcOrd="0" destOrd="0" parTransId="{A7731011-7372-4714-A0A6-709553D59F9D}" sibTransId="{78D0FDC5-FB0A-4962-988F-FE822FA34B2F}"/>
    <dgm:cxn modelId="{CFED22C5-7599-4455-9434-0E0EBEC7A81A}" srcId="{DCEB12EF-780E-43F0-80C0-E880301191BE}" destId="{8B1C7FF4-D4E7-419B-A66B-8A8DE0DA008A}" srcOrd="0" destOrd="0" parTransId="{20740E76-6309-40FA-BF00-78B48F854789}" sibTransId="{BB9B37E0-EE9D-4695-B9CA-B9C932871277}"/>
    <dgm:cxn modelId="{2834A504-6DBE-4D7F-9F8D-61092F611356}" srcId="{DCEB12EF-780E-43F0-80C0-E880301191BE}" destId="{48E59A5B-19EC-477F-8A7F-2F040D7B7209}" srcOrd="1" destOrd="0" parTransId="{6089F6A8-5E0F-4DF8-9567-7210F7E23712}" sibTransId="{792D9754-3A81-4BA4-9C86-1685A72D917C}"/>
    <dgm:cxn modelId="{358A88F4-7C38-4E73-B5ED-1369AF6A1AAF}" srcId="{E7F80120-A1BF-4527-9DAB-5D0D9D9FFBDC}" destId="{3E1A3151-8E3E-4723-914C-41620FDE63F5}" srcOrd="6" destOrd="0" parTransId="{D60D626F-3F53-4562-8BF9-310A4D7AD634}" sibTransId="{0AB2B39B-F38B-4812-9B5C-8D255B5847D0}"/>
    <dgm:cxn modelId="{33A57606-2F23-4A75-92C9-85EF8B65A9A1}" srcId="{69CD282F-06AA-4C14-8675-69288D3E9ACA}" destId="{3D7C95FD-73A7-47C0-9F00-0D36B10655FC}" srcOrd="0" destOrd="0" parTransId="{84B8FE60-2D49-4671-90F9-0885B992CF24}" sibTransId="{F0311946-1311-4FB9-BA20-AC8822BECD35}"/>
    <dgm:cxn modelId="{64B76A5E-17A1-45BD-AA92-7F0DD4430317}" type="presOf" srcId="{3AF50273-0B0F-471E-845B-92E7FBB4E403}" destId="{6741DA20-0E7B-44EE-92B9-4767D04B90A8}" srcOrd="0" destOrd="0" presId="urn:microsoft.com/office/officeart/2005/8/layout/hList1"/>
    <dgm:cxn modelId="{C53E30A7-905F-4DEB-8802-23E9B28778E0}" type="presOf" srcId="{F489A748-DE06-400E-8392-8224631B4ECF}" destId="{BA5B06B9-F2B1-4B5A-8E0F-C7582B5AD45A}" srcOrd="0" destOrd="1" presId="urn:microsoft.com/office/officeart/2005/8/layout/hList1"/>
    <dgm:cxn modelId="{36DD5B83-12FE-4A4A-9A29-30CA04F7449F}" srcId="{E7F80120-A1BF-4527-9DAB-5D0D9D9FFBDC}" destId="{1BB8071D-D16F-4938-AB44-F946A0B8ED95}" srcOrd="2" destOrd="0" parTransId="{65E6E33B-6B5C-44D7-B12B-483AE8604560}" sibTransId="{50B446D2-12F7-4464-A4B0-C15815A5074D}"/>
    <dgm:cxn modelId="{0372EFE4-077E-45B5-9AD3-56CBBCEFBD67}" srcId="{19190234-8A99-4A3F-8422-E9DB6DD7687B}" destId="{AA46EF44-6351-4CED-95D5-072CA6EC315B}" srcOrd="2" destOrd="0" parTransId="{8D8A2CA8-7967-4957-AFC2-DDDA6B55BB8D}" sibTransId="{5369E07B-4D4A-4ABD-A6AD-6A8D1CA80D42}"/>
    <dgm:cxn modelId="{CD737C4D-FDAF-4B0A-ABD9-38F24C1CCB4B}" srcId="{19190234-8A99-4A3F-8422-E9DB6DD7687B}" destId="{E7F80120-A1BF-4527-9DAB-5D0D9D9FFBDC}" srcOrd="0" destOrd="0" parTransId="{4BEA84D8-B52E-4DF2-BD82-5DA4795EE4FC}" sibTransId="{356F0919-3506-42AB-AE13-E5CD608B8A60}"/>
    <dgm:cxn modelId="{E0C1E8AD-11FA-4E22-A5E7-FA456E466E65}" type="presOf" srcId="{48E59A5B-19EC-477F-8A7F-2F040D7B7209}" destId="{FCAA0DD0-AF8B-4F76-B4DE-BDDA62B7F76A}" srcOrd="0" destOrd="1" presId="urn:microsoft.com/office/officeart/2005/8/layout/hList1"/>
    <dgm:cxn modelId="{3E780E1E-CFFE-4784-A154-DF92F375D5E9}" type="presOf" srcId="{E7F80120-A1BF-4527-9DAB-5D0D9D9FFBDC}" destId="{20F7A63E-E3DB-421C-B4CD-37F275A820DF}" srcOrd="0" destOrd="0" presId="urn:microsoft.com/office/officeart/2005/8/layout/hList1"/>
    <dgm:cxn modelId="{C9A4E2A4-45F8-49ED-8D88-ACB310760968}" srcId="{19190234-8A99-4A3F-8422-E9DB6DD7687B}" destId="{69CD282F-06AA-4C14-8675-69288D3E9ACA}" srcOrd="3" destOrd="0" parTransId="{91F36C07-3D12-4027-9320-AE86E0913FAE}" sibTransId="{FBC65243-2BCE-41A8-A567-73AD931D795C}"/>
    <dgm:cxn modelId="{ABC3E25A-CDBA-4D00-9B3F-C52EDA3CA661}" srcId="{69CD282F-06AA-4C14-8675-69288D3E9ACA}" destId="{871D88D9-0250-4231-AC5F-15B085DF62BB}" srcOrd="4" destOrd="0" parTransId="{310208E8-CF62-4F35-A68D-56232575FDDE}" sibTransId="{ACAC37E7-C59A-4454-952D-6D42F421E602}"/>
    <dgm:cxn modelId="{AA0F3116-D369-4A06-BD50-AEB59494E37A}" type="presOf" srcId="{871D88D9-0250-4231-AC5F-15B085DF62BB}" destId="{318F716D-599C-494F-A3F6-3F0B2A3B51D0}" srcOrd="0" destOrd="4" presId="urn:microsoft.com/office/officeart/2005/8/layout/hList1"/>
    <dgm:cxn modelId="{255C2DDE-1852-4BB6-A0D0-8E5658A36B08}" type="presOf" srcId="{A77CE2BF-00DF-417D-B136-CFEBE32D52F8}" destId="{318F716D-599C-494F-A3F6-3F0B2A3B51D0}" srcOrd="0" destOrd="5" presId="urn:microsoft.com/office/officeart/2005/8/layout/hList1"/>
    <dgm:cxn modelId="{9D718E31-7143-48B2-99B4-473B23B6070B}" srcId="{AA46EF44-6351-4CED-95D5-072CA6EC315B}" destId="{D8FEBF62-2C06-4D64-A049-B0110E26EDE2}" srcOrd="2" destOrd="0" parTransId="{D1747EE2-C4F1-4BD9-80A2-7D147F53A209}" sibTransId="{3C71375B-CFF0-45D2-A34C-BF1524FF35C1}"/>
    <dgm:cxn modelId="{FE54E24B-348A-40DF-8908-6F7D16C7BBD8}" srcId="{AA46EF44-6351-4CED-95D5-072CA6EC315B}" destId="{20F9646F-DF48-44DA-9945-B444030B91D2}" srcOrd="6" destOrd="0" parTransId="{6C64B2C3-ECCB-4915-81EB-C45F1CB253D8}" sibTransId="{D2BD718C-8AD4-4B9D-BEFF-660A6CCAC546}"/>
    <dgm:cxn modelId="{FEA450E5-0741-4BDF-A1F6-672FAD056891}" srcId="{AA46EF44-6351-4CED-95D5-072CA6EC315B}" destId="{3AF50273-0B0F-471E-845B-92E7FBB4E403}" srcOrd="0" destOrd="0" parTransId="{97B9DDF8-F9A9-45F0-9A17-D8FC180847FD}" sibTransId="{56D966C1-149B-44C7-B25D-66D180A557D2}"/>
    <dgm:cxn modelId="{04140E59-34EA-4F46-AD60-1C7592A378B8}" type="presOf" srcId="{07E9AF89-37B4-469F-99A0-DCEE60C74E77}" destId="{318F716D-599C-494F-A3F6-3F0B2A3B51D0}" srcOrd="0" destOrd="7" presId="urn:microsoft.com/office/officeart/2005/8/layout/hList1"/>
    <dgm:cxn modelId="{269ABF86-9D99-46D5-BD86-86BDA7F0B010}" type="presOf" srcId="{1BB8071D-D16F-4938-AB44-F946A0B8ED95}" destId="{BA5B06B9-F2B1-4B5A-8E0F-C7582B5AD45A}" srcOrd="0" destOrd="2" presId="urn:microsoft.com/office/officeart/2005/8/layout/hList1"/>
    <dgm:cxn modelId="{1D3BC3A7-69E1-4098-B2AE-3569B557C3DC}" type="presOf" srcId="{19190234-8A99-4A3F-8422-E9DB6DD7687B}" destId="{EDBBCA5C-6F94-4C95-8738-193C3EA475A6}" srcOrd="0" destOrd="0" presId="urn:microsoft.com/office/officeart/2005/8/layout/hList1"/>
    <dgm:cxn modelId="{AA4D1DD6-414C-459E-838B-BEFDF47432EC}" srcId="{E7F80120-A1BF-4527-9DAB-5D0D9D9FFBDC}" destId="{0B2C2CF2-913A-4A57-B411-14BA5BAA1F4E}" srcOrd="3" destOrd="0" parTransId="{DB27697A-1228-49C9-A341-1D0C620BC56A}" sibTransId="{9AF2342E-F312-4070-BF03-254AE6A4EDA3}"/>
    <dgm:cxn modelId="{17F9F35F-5B54-4495-84E2-5C116F2B01EC}" type="presOf" srcId="{2BDD0BFF-408A-4215-887E-CF57D22D960F}" destId="{FCAA0DD0-AF8B-4F76-B4DE-BDDA62B7F76A}" srcOrd="0" destOrd="3" presId="urn:microsoft.com/office/officeart/2005/8/layout/hList1"/>
    <dgm:cxn modelId="{63888F57-B642-4264-B424-ADC74D86BE5C}" srcId="{AA46EF44-6351-4CED-95D5-072CA6EC315B}" destId="{B06C7A5E-7040-4E39-8023-E9ADA9725FE7}" srcOrd="5" destOrd="0" parTransId="{9911139F-FE8B-4533-80BB-ED731826E08B}" sibTransId="{130AF4F3-4959-48D1-8DC5-88937ED56687}"/>
    <dgm:cxn modelId="{0261FCCA-7F31-4428-B32B-CF9DAD330237}" srcId="{69CD282F-06AA-4C14-8675-69288D3E9ACA}" destId="{723A0246-AB7D-4CDE-869D-7FB040963F91}" srcOrd="1" destOrd="0" parTransId="{7456405B-421F-44D6-86FA-086A46826416}" sibTransId="{3B498F7D-5045-4552-988E-BC2631C8A7E8}"/>
    <dgm:cxn modelId="{CD8F8412-534B-40AA-B4B2-0DEA8727E256}" srcId="{69CD282F-06AA-4C14-8675-69288D3E9ACA}" destId="{FD005C47-54C0-4336-B9E8-219E84D96210}" srcOrd="3" destOrd="0" parTransId="{E29057D7-C940-4BD9-B848-912A18B3CFB4}" sibTransId="{3B286706-9B9A-4442-8AC5-C729704818CC}"/>
    <dgm:cxn modelId="{26BFBFFD-71C4-4784-AB09-41CDFF9861D0}" srcId="{69CD282F-06AA-4C14-8675-69288D3E9ACA}" destId="{A77CE2BF-00DF-417D-B136-CFEBE32D52F8}" srcOrd="5" destOrd="0" parTransId="{A0908366-B363-4CBC-B336-D8E65A5B7956}" sibTransId="{C952AE57-A109-4244-8E81-5DFE280CFAA1}"/>
    <dgm:cxn modelId="{4CFE3A90-AD86-4562-ABE0-3B857FA2C323}" type="presOf" srcId="{E4344550-15C9-4002-B6F3-0F8FE3BD536F}" destId="{BA5B06B9-F2B1-4B5A-8E0F-C7582B5AD45A}" srcOrd="0" destOrd="0" presId="urn:microsoft.com/office/officeart/2005/8/layout/hList1"/>
    <dgm:cxn modelId="{CD8CCC2B-816A-4DD5-AB57-C83DC1D8DCB0}" type="presOf" srcId="{723A0246-AB7D-4CDE-869D-7FB040963F91}" destId="{318F716D-599C-494F-A3F6-3F0B2A3B51D0}" srcOrd="0" destOrd="1" presId="urn:microsoft.com/office/officeart/2005/8/layout/hList1"/>
    <dgm:cxn modelId="{35C22730-1CA9-4781-B4F1-329CB96CDE4B}" type="presOf" srcId="{5476B99E-0EFA-44DB-A556-F591DC64673A}" destId="{FCAA0DD0-AF8B-4F76-B4DE-BDDA62B7F76A}" srcOrd="0" destOrd="2" presId="urn:microsoft.com/office/officeart/2005/8/layout/hList1"/>
    <dgm:cxn modelId="{FEFE0F09-81C7-4BF7-9210-9AF3B721F355}" type="presOf" srcId="{0B8669FF-3567-4872-8208-AC65C452A88C}" destId="{318F716D-599C-494F-A3F6-3F0B2A3B51D0}" srcOrd="0" destOrd="2" presId="urn:microsoft.com/office/officeart/2005/8/layout/hList1"/>
    <dgm:cxn modelId="{08D338DD-8C82-4F6E-BD05-F2FB58456899}" srcId="{AA46EF44-6351-4CED-95D5-072CA6EC315B}" destId="{750E1A81-AE99-4A09-872A-1E033A5980F7}" srcOrd="4" destOrd="0" parTransId="{2EA12797-ABBB-46CA-A0F0-AECB0DDBF1B9}" sibTransId="{EBAC4FE8-7E4C-4CBB-A35F-065D9E2F9908}"/>
    <dgm:cxn modelId="{2C9D880C-906F-493B-AB32-B6108D052842}" type="presOf" srcId="{3D7C95FD-73A7-47C0-9F00-0D36B10655FC}" destId="{318F716D-599C-494F-A3F6-3F0B2A3B51D0}" srcOrd="0" destOrd="0" presId="urn:microsoft.com/office/officeart/2005/8/layout/hList1"/>
    <dgm:cxn modelId="{32FA7209-4972-41A3-82E5-23E86BF2B0B6}" type="presOf" srcId="{20F9646F-DF48-44DA-9945-B444030B91D2}" destId="{6741DA20-0E7B-44EE-92B9-4767D04B90A8}" srcOrd="0" destOrd="6" presId="urn:microsoft.com/office/officeart/2005/8/layout/hList1"/>
    <dgm:cxn modelId="{DEF4F19A-8857-49F5-9165-1BE4276AAD2E}" type="presOf" srcId="{D6DA93F2-A6EB-46C1-9187-C2DBC370F1C9}" destId="{6741DA20-0E7B-44EE-92B9-4767D04B90A8}" srcOrd="0" destOrd="1" presId="urn:microsoft.com/office/officeart/2005/8/layout/hList1"/>
    <dgm:cxn modelId="{03517594-DA30-468A-B4AF-32BFCFA618F4}" srcId="{69CD282F-06AA-4C14-8675-69288D3E9ACA}" destId="{0B8669FF-3567-4872-8208-AC65C452A88C}" srcOrd="2" destOrd="0" parTransId="{DB8A3B15-EEF6-47CF-B73A-F7294D6EE2A2}" sibTransId="{E28D084C-F89E-49EA-BF5B-E0F16E8092C2}"/>
    <dgm:cxn modelId="{8702E5A6-C486-488E-BDD6-4182E9283552}" type="presOf" srcId="{B06C7A5E-7040-4E39-8023-E9ADA9725FE7}" destId="{6741DA20-0E7B-44EE-92B9-4767D04B90A8}" srcOrd="0" destOrd="5" presId="urn:microsoft.com/office/officeart/2005/8/layout/hList1"/>
    <dgm:cxn modelId="{F422714D-3AD7-487D-879A-966CB40F859C}" srcId="{69CD282F-06AA-4C14-8675-69288D3E9ACA}" destId="{E21DADDE-5FDD-48B9-8EDB-75F3347CF1A2}" srcOrd="6" destOrd="0" parTransId="{BDF6469B-37D7-48FA-90F4-9AC351853677}" sibTransId="{705C65BC-36D1-4FD0-9EFB-0BA004E5E9EB}"/>
    <dgm:cxn modelId="{CFB2941B-8DE0-43C6-88D6-C8201100974C}" type="presOf" srcId="{190D21F0-2B8A-4C0C-AA93-9F061735C6C2}" destId="{BA5B06B9-F2B1-4B5A-8E0F-C7582B5AD45A}" srcOrd="0" destOrd="5" presId="urn:microsoft.com/office/officeart/2005/8/layout/hList1"/>
    <dgm:cxn modelId="{8605F1B6-2BD1-40C0-8954-8A8910EEAAD2}" type="presParOf" srcId="{EDBBCA5C-6F94-4C95-8738-193C3EA475A6}" destId="{00143F28-9AAB-4CC7-B3A1-B44836DAA562}" srcOrd="0" destOrd="0" presId="urn:microsoft.com/office/officeart/2005/8/layout/hList1"/>
    <dgm:cxn modelId="{5D718921-C931-4062-830E-AC199E71B9F5}" type="presParOf" srcId="{00143F28-9AAB-4CC7-B3A1-B44836DAA562}" destId="{20F7A63E-E3DB-421C-B4CD-37F275A820DF}" srcOrd="0" destOrd="0" presId="urn:microsoft.com/office/officeart/2005/8/layout/hList1"/>
    <dgm:cxn modelId="{2652E304-4F28-46A7-9D46-8576818F45E4}" type="presParOf" srcId="{00143F28-9AAB-4CC7-B3A1-B44836DAA562}" destId="{BA5B06B9-F2B1-4B5A-8E0F-C7582B5AD45A}" srcOrd="1" destOrd="0" presId="urn:microsoft.com/office/officeart/2005/8/layout/hList1"/>
    <dgm:cxn modelId="{084B21F2-D36F-4E7E-9AE3-26833F65B446}" type="presParOf" srcId="{EDBBCA5C-6F94-4C95-8738-193C3EA475A6}" destId="{92430D59-E493-43B1-9A01-2E668A87E089}" srcOrd="1" destOrd="0" presId="urn:microsoft.com/office/officeart/2005/8/layout/hList1"/>
    <dgm:cxn modelId="{004B1259-BBC1-49A6-9517-BC2BB96C2CC8}" type="presParOf" srcId="{EDBBCA5C-6F94-4C95-8738-193C3EA475A6}" destId="{1683D29D-7B4F-418D-9DC3-812C20A01D61}" srcOrd="2" destOrd="0" presId="urn:microsoft.com/office/officeart/2005/8/layout/hList1"/>
    <dgm:cxn modelId="{35D58F96-6183-48B3-AC82-27A4FCCC81ED}" type="presParOf" srcId="{1683D29D-7B4F-418D-9DC3-812C20A01D61}" destId="{B89FDFB5-A7F3-4BDA-8CF6-B6F82B6805A3}" srcOrd="0" destOrd="0" presId="urn:microsoft.com/office/officeart/2005/8/layout/hList1"/>
    <dgm:cxn modelId="{37399E03-65D0-494F-AF74-1D751E739B9D}" type="presParOf" srcId="{1683D29D-7B4F-418D-9DC3-812C20A01D61}" destId="{FCAA0DD0-AF8B-4F76-B4DE-BDDA62B7F76A}" srcOrd="1" destOrd="0" presId="urn:microsoft.com/office/officeart/2005/8/layout/hList1"/>
    <dgm:cxn modelId="{09C096F5-1040-4EF9-80F7-B762F657BDB2}" type="presParOf" srcId="{EDBBCA5C-6F94-4C95-8738-193C3EA475A6}" destId="{A435AA7A-8706-48F4-B4F6-7265862C0768}" srcOrd="3" destOrd="0" presId="urn:microsoft.com/office/officeart/2005/8/layout/hList1"/>
    <dgm:cxn modelId="{91434E0F-18D4-460A-A4DD-A74411E92120}" type="presParOf" srcId="{EDBBCA5C-6F94-4C95-8738-193C3EA475A6}" destId="{CE06BE5F-726B-421C-AF63-0627D4CC7BEA}" srcOrd="4" destOrd="0" presId="urn:microsoft.com/office/officeart/2005/8/layout/hList1"/>
    <dgm:cxn modelId="{7B225C8D-A230-4A32-9E7D-A74DBEECC79E}" type="presParOf" srcId="{CE06BE5F-726B-421C-AF63-0627D4CC7BEA}" destId="{8793AF86-1B14-4ACB-B0FF-0A73202B5F6E}" srcOrd="0" destOrd="0" presId="urn:microsoft.com/office/officeart/2005/8/layout/hList1"/>
    <dgm:cxn modelId="{17D34579-E99A-44A3-9724-7FD30751AA77}" type="presParOf" srcId="{CE06BE5F-726B-421C-AF63-0627D4CC7BEA}" destId="{6741DA20-0E7B-44EE-92B9-4767D04B90A8}" srcOrd="1" destOrd="0" presId="urn:microsoft.com/office/officeart/2005/8/layout/hList1"/>
    <dgm:cxn modelId="{31E60DE8-E325-4510-AC77-D1A2BEB14CBD}" type="presParOf" srcId="{EDBBCA5C-6F94-4C95-8738-193C3EA475A6}" destId="{F7019539-7211-4768-BA9A-4FF09B701795}" srcOrd="5" destOrd="0" presId="urn:microsoft.com/office/officeart/2005/8/layout/hList1"/>
    <dgm:cxn modelId="{3F9555D8-41B7-4CD2-B332-1173D3DC3078}" type="presParOf" srcId="{EDBBCA5C-6F94-4C95-8738-193C3EA475A6}" destId="{5FBE5174-BFD2-4325-A139-1340D10B0539}" srcOrd="6" destOrd="0" presId="urn:microsoft.com/office/officeart/2005/8/layout/hList1"/>
    <dgm:cxn modelId="{1546157A-E081-47B7-8CF5-DAF5F4B434F7}" type="presParOf" srcId="{5FBE5174-BFD2-4325-A139-1340D10B0539}" destId="{525047DB-B2D3-41F4-9582-C7F9CAB173A7}" srcOrd="0" destOrd="0" presId="urn:microsoft.com/office/officeart/2005/8/layout/hList1"/>
    <dgm:cxn modelId="{EC6E5737-28F8-4005-8414-F198AD74D78A}" type="presParOf" srcId="{5FBE5174-BFD2-4325-A139-1340D10B0539}" destId="{318F716D-599C-494F-A3F6-3F0B2A3B51D0}"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90234-8A99-4A3F-8422-E9DB6DD7687B}" type="doc">
      <dgm:prSet loTypeId="urn:microsoft.com/office/officeart/2005/8/layout/hList1" loCatId="list" qsTypeId="urn:microsoft.com/office/officeart/2005/8/quickstyle/simple5" qsCatId="simple" csTypeId="urn:microsoft.com/office/officeart/2005/8/colors/accent2_2" csCatId="accent2" phldr="1"/>
      <dgm:spPr/>
      <dgm:t>
        <a:bodyPr/>
        <a:lstStyle/>
        <a:p>
          <a:endParaRPr lang="en-GB"/>
        </a:p>
      </dgm:t>
    </dgm:pt>
    <dgm:pt modelId="{E7F80120-A1BF-4527-9DAB-5D0D9D9FFBDC}">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Children’s PTA support group</a:t>
          </a:r>
        </a:p>
      </dgm:t>
    </dgm:pt>
    <dgm:pt modelId="{4BEA84D8-B52E-4DF2-BD82-5DA4795EE4FC}" type="parTrans" cxnId="{CD737C4D-FDAF-4B0A-ABD9-38F24C1CCB4B}">
      <dgm:prSet/>
      <dgm:spPr/>
      <dgm:t>
        <a:bodyPr/>
        <a:lstStyle/>
        <a:p>
          <a:endParaRPr lang="en-GB"/>
        </a:p>
      </dgm:t>
    </dgm:pt>
    <dgm:pt modelId="{356F0919-3506-42AB-AE13-E5CD608B8A60}" type="sibTrans" cxnId="{CD737C4D-FDAF-4B0A-ABD9-38F24C1CCB4B}">
      <dgm:prSet/>
      <dgm:spPr/>
      <dgm:t>
        <a:bodyPr/>
        <a:lstStyle/>
        <a:p>
          <a:endParaRPr lang="en-GB"/>
        </a:p>
      </dgm:t>
    </dgm:pt>
    <dgm:pt modelId="{E4344550-15C9-4002-B6F3-0F8FE3BD536F}">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Assist with in school promotion of PTA lead events</a:t>
          </a:r>
        </a:p>
      </dgm:t>
    </dgm:pt>
    <dgm:pt modelId="{A7731011-7372-4714-A0A6-709553D59F9D}" type="parTrans" cxnId="{F82DB7C0-3431-4CB3-BB6B-61DFB365007D}">
      <dgm:prSet/>
      <dgm:spPr/>
      <dgm:t>
        <a:bodyPr/>
        <a:lstStyle/>
        <a:p>
          <a:endParaRPr lang="en-GB"/>
        </a:p>
      </dgm:t>
    </dgm:pt>
    <dgm:pt modelId="{78D0FDC5-FB0A-4962-988F-FE822FA34B2F}" type="sibTrans" cxnId="{F82DB7C0-3431-4CB3-BB6B-61DFB365007D}">
      <dgm:prSet/>
      <dgm:spPr/>
      <dgm:t>
        <a:bodyPr/>
        <a:lstStyle/>
        <a:p>
          <a:endParaRPr lang="en-GB"/>
        </a:p>
      </dgm:t>
    </dgm:pt>
    <dgm:pt modelId="{DCEB12EF-780E-43F0-80C0-E880301191BE}">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Fundraising Lead</a:t>
          </a:r>
        </a:p>
      </dgm:t>
    </dgm:pt>
    <dgm:pt modelId="{A7FC6B70-DEF3-48AD-A857-B703C3A9F256}" type="parTrans" cxnId="{1A44E23E-CD5A-4189-A824-8F231596D426}">
      <dgm:prSet/>
      <dgm:spPr/>
      <dgm:t>
        <a:bodyPr/>
        <a:lstStyle/>
        <a:p>
          <a:endParaRPr lang="en-GB"/>
        </a:p>
      </dgm:t>
    </dgm:pt>
    <dgm:pt modelId="{918D8149-801A-4C4A-9C8C-1210F12AF9B3}" type="sibTrans" cxnId="{1A44E23E-CD5A-4189-A824-8F231596D426}">
      <dgm:prSet/>
      <dgm:spPr/>
      <dgm:t>
        <a:bodyPr/>
        <a:lstStyle/>
        <a:p>
          <a:endParaRPr lang="en-GB"/>
        </a:p>
      </dgm:t>
    </dgm:pt>
    <dgm:pt modelId="{8B1C7FF4-D4E7-419B-A66B-8A8DE0DA008A}">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Seek external opportunities for donations of goods</a:t>
          </a:r>
        </a:p>
      </dgm:t>
    </dgm:pt>
    <dgm:pt modelId="{20740E76-6309-40FA-BF00-78B48F854789}" type="parTrans" cxnId="{CFED22C5-7599-4455-9434-0E0EBEC7A81A}">
      <dgm:prSet/>
      <dgm:spPr/>
      <dgm:t>
        <a:bodyPr/>
        <a:lstStyle/>
        <a:p>
          <a:endParaRPr lang="en-GB"/>
        </a:p>
      </dgm:t>
    </dgm:pt>
    <dgm:pt modelId="{BB9B37E0-EE9D-4695-B9CA-B9C932871277}" type="sibTrans" cxnId="{CFED22C5-7599-4455-9434-0E0EBEC7A81A}">
      <dgm:prSet/>
      <dgm:spPr/>
      <dgm:t>
        <a:bodyPr/>
        <a:lstStyle/>
        <a:p>
          <a:endParaRPr lang="en-GB"/>
        </a:p>
      </dgm:t>
    </dgm:pt>
    <dgm:pt modelId="{AA46EF44-6351-4CED-95D5-072CA6EC315B}">
      <dgm:prSet phldrT="[Text]" custT="1"/>
      <dgm:spPr/>
      <dgm:t>
        <a:bodyPr/>
        <a:lstStyle/>
        <a:p>
          <a:r>
            <a:rPr lang="en-GB" sz="1800" dirty="0">
              <a:latin typeface="Tahoma" panose="020B0604030504040204" pitchFamily="34" charset="0"/>
              <a:ea typeface="Tahoma" panose="020B0604030504040204" pitchFamily="34" charset="0"/>
              <a:cs typeface="Tahoma" panose="020B0604030504040204" pitchFamily="34" charset="0"/>
            </a:rPr>
            <a:t>Committee Members</a:t>
          </a:r>
        </a:p>
      </dgm:t>
    </dgm:pt>
    <dgm:pt modelId="{8D8A2CA8-7967-4957-AFC2-DDDA6B55BB8D}" type="parTrans" cxnId="{0372EFE4-077E-45B5-9AD3-56CBBCEFBD67}">
      <dgm:prSet/>
      <dgm:spPr/>
      <dgm:t>
        <a:bodyPr/>
        <a:lstStyle/>
        <a:p>
          <a:endParaRPr lang="en-GB"/>
        </a:p>
      </dgm:t>
    </dgm:pt>
    <dgm:pt modelId="{5369E07B-4D4A-4ABD-A6AD-6A8D1CA80D42}" type="sibTrans" cxnId="{0372EFE4-077E-45B5-9AD3-56CBBCEFBD67}">
      <dgm:prSet/>
      <dgm:spPr/>
      <dgm:t>
        <a:bodyPr/>
        <a:lstStyle/>
        <a:p>
          <a:endParaRPr lang="en-GB"/>
        </a:p>
      </dgm:t>
    </dgm:pt>
    <dgm:pt modelId="{3AF50273-0B0F-471E-845B-92E7FBB4E403}">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at meetings and support other roles.</a:t>
          </a:r>
        </a:p>
      </dgm:t>
    </dgm:pt>
    <dgm:pt modelId="{97B9DDF8-F9A9-45F0-9A17-D8FC180847FD}" type="parTrans" cxnId="{FEA450E5-0741-4BDF-A1F6-672FAD056891}">
      <dgm:prSet/>
      <dgm:spPr/>
      <dgm:t>
        <a:bodyPr/>
        <a:lstStyle/>
        <a:p>
          <a:endParaRPr lang="en-GB"/>
        </a:p>
      </dgm:t>
    </dgm:pt>
    <dgm:pt modelId="{56D966C1-149B-44C7-B25D-66D180A557D2}" type="sibTrans" cxnId="{FEA450E5-0741-4BDF-A1F6-672FAD056891}">
      <dgm:prSet/>
      <dgm:spPr/>
      <dgm:t>
        <a:bodyPr/>
        <a:lstStyle/>
        <a:p>
          <a:endParaRPr lang="en-GB"/>
        </a:p>
      </dgm:t>
    </dgm:pt>
    <dgm:pt modelId="{CBB46549-44AB-41FA-8A89-C9E7CC790B10}">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Promote incentives opportunities to parents via the secretary</a:t>
          </a:r>
        </a:p>
      </dgm:t>
    </dgm:pt>
    <dgm:pt modelId="{B2CB482D-4B53-4A6D-9DFD-D9A6D6B3805D}" type="parTrans" cxnId="{BBE6681E-8748-4FFA-8AAB-BD76F315CAB5}">
      <dgm:prSet/>
      <dgm:spPr/>
      <dgm:t>
        <a:bodyPr/>
        <a:lstStyle/>
        <a:p>
          <a:endParaRPr lang="en-GB"/>
        </a:p>
      </dgm:t>
    </dgm:pt>
    <dgm:pt modelId="{836EA440-5C30-46A9-BDDB-CA55DC34B36D}" type="sibTrans" cxnId="{BBE6681E-8748-4FFA-8AAB-BD76F315CAB5}">
      <dgm:prSet/>
      <dgm:spPr/>
      <dgm:t>
        <a:bodyPr/>
        <a:lstStyle/>
        <a:p>
          <a:endParaRPr lang="en-GB"/>
        </a:p>
      </dgm:t>
    </dgm:pt>
    <dgm:pt modelId="{42FD46A3-EB38-44AD-815E-A6E3C088D324}">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Lead / help organise events / projects (manage volunteers, document event process, write updates for the school newsletter etc.)</a:t>
          </a:r>
        </a:p>
      </dgm:t>
    </dgm:pt>
    <dgm:pt modelId="{DFF134A1-63B8-4493-802C-1A6AD1192074}" type="parTrans" cxnId="{876E8EA7-0ACE-44DC-9DD9-C037F13DC45E}">
      <dgm:prSet/>
      <dgm:spPr/>
      <dgm:t>
        <a:bodyPr/>
        <a:lstStyle/>
        <a:p>
          <a:endParaRPr lang="en-GB"/>
        </a:p>
      </dgm:t>
    </dgm:pt>
    <dgm:pt modelId="{42469090-B3FB-4AED-9FFD-C4363159929A}" type="sibTrans" cxnId="{876E8EA7-0ACE-44DC-9DD9-C037F13DC45E}">
      <dgm:prSet/>
      <dgm:spPr/>
      <dgm:t>
        <a:bodyPr/>
        <a:lstStyle/>
        <a:p>
          <a:endParaRPr lang="en-GB"/>
        </a:p>
      </dgm:t>
    </dgm:pt>
    <dgm:pt modelId="{744A1FAB-9F63-4D10-8AB8-55456B9AD847}">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Support events (posters / flyers / programmes, refreshments, source equipment, sell tickets, attend the event, etc.</a:t>
          </a:r>
        </a:p>
      </dgm:t>
    </dgm:pt>
    <dgm:pt modelId="{06910E90-FF61-47EA-86E6-A000E5D7E27A}" type="parTrans" cxnId="{428A7615-47EE-4FA8-B912-1BC7FB65E8FE}">
      <dgm:prSet/>
      <dgm:spPr/>
      <dgm:t>
        <a:bodyPr/>
        <a:lstStyle/>
        <a:p>
          <a:endParaRPr lang="en-GB"/>
        </a:p>
      </dgm:t>
    </dgm:pt>
    <dgm:pt modelId="{E304D1A5-26AD-4EAC-B2AF-494019AB1B82}" type="sibTrans" cxnId="{428A7615-47EE-4FA8-B912-1BC7FB65E8FE}">
      <dgm:prSet/>
      <dgm:spPr/>
      <dgm:t>
        <a:bodyPr/>
        <a:lstStyle/>
        <a:p>
          <a:endParaRPr lang="en-GB"/>
        </a:p>
      </dgm:t>
    </dgm:pt>
    <dgm:pt modelId="{320EDB7E-1B56-4AF4-8D9D-BD58EC62068C}">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Communicate with parents and community about events and projects</a:t>
          </a:r>
        </a:p>
      </dgm:t>
    </dgm:pt>
    <dgm:pt modelId="{BE1ABC06-3329-46EB-8C96-3BF05863123A}" type="parTrans" cxnId="{CF9E21D3-A610-4030-98F1-80F8D54BD371}">
      <dgm:prSet/>
      <dgm:spPr/>
      <dgm:t>
        <a:bodyPr/>
        <a:lstStyle/>
        <a:p>
          <a:endParaRPr lang="en-GB"/>
        </a:p>
      </dgm:t>
    </dgm:pt>
    <dgm:pt modelId="{888EFE43-3820-424D-8D7E-6FEEDB0B1B09}" type="sibTrans" cxnId="{CF9E21D3-A610-4030-98F1-80F8D54BD371}">
      <dgm:prSet/>
      <dgm:spPr/>
      <dgm:t>
        <a:bodyPr/>
        <a:lstStyle/>
        <a:p>
          <a:endParaRPr lang="en-GB"/>
        </a:p>
      </dgm:t>
    </dgm:pt>
    <dgm:pt modelId="{41B2460A-A57D-4DF3-B974-0F91D3E2AC1B}">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Encourage participation and enthusiasm for PTA events.</a:t>
          </a:r>
        </a:p>
      </dgm:t>
    </dgm:pt>
    <dgm:pt modelId="{88F3B380-675F-4A70-B28B-1B645508B2A6}" type="parTrans" cxnId="{31D0D877-F155-4953-962F-54CBBF4054FF}">
      <dgm:prSet/>
      <dgm:spPr/>
      <dgm:t>
        <a:bodyPr/>
        <a:lstStyle/>
        <a:p>
          <a:endParaRPr lang="en-GB"/>
        </a:p>
      </dgm:t>
    </dgm:pt>
    <dgm:pt modelId="{9EF84E81-1178-4945-988E-BD6AEF725EE7}" type="sibTrans" cxnId="{31D0D877-F155-4953-962F-54CBBF4054FF}">
      <dgm:prSet/>
      <dgm:spPr/>
      <dgm:t>
        <a:bodyPr/>
        <a:lstStyle/>
        <a:p>
          <a:endParaRPr lang="en-GB"/>
        </a:p>
      </dgm:t>
    </dgm:pt>
    <dgm:pt modelId="{0B09D2E9-A88B-4B28-AA6E-FA4FDC1FF23B}">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Vote on actions/decisions</a:t>
          </a:r>
        </a:p>
      </dgm:t>
    </dgm:pt>
    <dgm:pt modelId="{8801E9CD-17C7-4798-BA84-7768CB235D3E}" type="parTrans" cxnId="{06E9A472-7DA0-4705-9208-C8F09CEB7BC2}">
      <dgm:prSet/>
      <dgm:spPr/>
      <dgm:t>
        <a:bodyPr/>
        <a:lstStyle/>
        <a:p>
          <a:endParaRPr lang="en-GB"/>
        </a:p>
      </dgm:t>
    </dgm:pt>
    <dgm:pt modelId="{A54CE84A-44B6-47A5-A5F7-16CDB90233DB}" type="sibTrans" cxnId="{06E9A472-7DA0-4705-9208-C8F09CEB7BC2}">
      <dgm:prSet/>
      <dgm:spPr/>
      <dgm:t>
        <a:bodyPr/>
        <a:lstStyle/>
        <a:p>
          <a:endParaRPr lang="en-GB"/>
        </a:p>
      </dgm:t>
    </dgm:pt>
    <dgm:pt modelId="{40CA3F58-299A-4D7C-8B33-A12CDEDB20F0}">
      <dgm:prSet phldrT="[Text]"/>
      <dgm:spPr/>
      <dgm:t>
        <a:bodyPr/>
        <a:lstStyle/>
        <a:p>
          <a:r>
            <a:rPr lang="en-GB" dirty="0">
              <a:latin typeface="Tahoma" panose="020B0604030504040204" pitchFamily="34" charset="0"/>
              <a:ea typeface="Tahoma" panose="020B0604030504040204" pitchFamily="34" charset="0"/>
              <a:cs typeface="Tahoma" panose="020B0604030504040204" pitchFamily="34" charset="0"/>
            </a:rPr>
            <a:t>Parents and Carers</a:t>
          </a:r>
        </a:p>
      </dgm:t>
    </dgm:pt>
    <dgm:pt modelId="{E7F453E7-8DF7-4343-B858-5E1B4D324876}" type="parTrans" cxnId="{C98D65AB-BDF8-4AB0-B759-E7928F0635C1}">
      <dgm:prSet/>
      <dgm:spPr/>
      <dgm:t>
        <a:bodyPr/>
        <a:lstStyle/>
        <a:p>
          <a:endParaRPr lang="en-GB"/>
        </a:p>
      </dgm:t>
    </dgm:pt>
    <dgm:pt modelId="{A48C1DE8-DE99-45D9-B42F-D0A498522B97}" type="sibTrans" cxnId="{C98D65AB-BDF8-4AB0-B759-E7928F0635C1}">
      <dgm:prSet/>
      <dgm:spPr/>
      <dgm:t>
        <a:bodyPr/>
        <a:lstStyle/>
        <a:p>
          <a:endParaRPr lang="en-GB"/>
        </a:p>
      </dgm:t>
    </dgm:pt>
    <dgm:pt modelId="{8B39E3AB-6877-4E1A-B93C-4EEBB05AD8B8}">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Parents and carers of children at CGPS are automatically members of the PTA. The PTA committee informs them of the events and projects that are due to take place. They may attend PTA meetings, but cannot vote on decisions made. </a:t>
          </a:r>
          <a:endParaRPr lang="en-GB" sz="1200" dirty="0">
            <a:latin typeface="Tahoma" panose="020B0604030504040204" pitchFamily="34" charset="0"/>
            <a:ea typeface="Tahoma" panose="020B0604030504040204" pitchFamily="34" charset="0"/>
            <a:cs typeface="Tahoma" panose="020B0604030504040204" pitchFamily="34" charset="0"/>
          </a:endParaRPr>
        </a:p>
      </dgm:t>
    </dgm:pt>
    <dgm:pt modelId="{15A58A92-627D-439C-A75A-2D966A334446}" type="parTrans" cxnId="{6A1D419C-5E2C-4E6A-9754-D265190F613D}">
      <dgm:prSet/>
      <dgm:spPr/>
      <dgm:t>
        <a:bodyPr/>
        <a:lstStyle/>
        <a:p>
          <a:endParaRPr lang="en-GB"/>
        </a:p>
      </dgm:t>
    </dgm:pt>
    <dgm:pt modelId="{73F3502D-ED40-4835-A6A3-E4E95EE27DC4}" type="sibTrans" cxnId="{6A1D419C-5E2C-4E6A-9754-D265190F613D}">
      <dgm:prSet/>
      <dgm:spPr/>
      <dgm:t>
        <a:bodyPr/>
        <a:lstStyle/>
        <a:p>
          <a:endParaRPr lang="en-GB"/>
        </a:p>
      </dgm:t>
    </dgm:pt>
    <dgm:pt modelId="{CD3BEC3B-7830-414A-AA77-4FC6913E1F8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Attend meetings, share ideas and vote at the AGM</a:t>
          </a:r>
          <a:endPar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endParaRPr>
        </a:p>
      </dgm:t>
    </dgm:pt>
    <dgm:pt modelId="{4B6B4E9E-E82A-4D11-B619-DAEC2EB2A2D8}" type="parTrans" cxnId="{73915240-0D2E-4D40-B86A-99466258FA5E}">
      <dgm:prSet/>
      <dgm:spPr/>
      <dgm:t>
        <a:bodyPr/>
        <a:lstStyle/>
        <a:p>
          <a:endParaRPr lang="en-GB"/>
        </a:p>
      </dgm:t>
    </dgm:pt>
    <dgm:pt modelId="{A90340AB-A19C-40FB-A68D-2AD10C5CB9F1}" type="sibTrans" cxnId="{73915240-0D2E-4D40-B86A-99466258FA5E}">
      <dgm:prSet/>
      <dgm:spPr/>
      <dgm:t>
        <a:bodyPr/>
        <a:lstStyle/>
        <a:p>
          <a:endParaRPr lang="en-GB"/>
        </a:p>
      </dgm:t>
    </dgm:pt>
    <dgm:pt modelId="{1A191471-9834-4E84-A675-0843A8CB16B1}">
      <dgm:prSet custT="1"/>
      <dgm:spPr/>
      <dgm:t>
        <a:bodyPr/>
        <a:lstStyle/>
        <a:p>
          <a:r>
            <a:rPr lang="en-US" sz="1200" dirty="0">
              <a:solidFill>
                <a:srgbClr val="002060"/>
              </a:solidFill>
              <a:latin typeface="Tahoma" panose="020B0604030504040204" pitchFamily="34" charset="0"/>
              <a:ea typeface="Tahoma" panose="020B0604030504040204" pitchFamily="34" charset="0"/>
              <a:cs typeface="Tahoma" panose="020B0604030504040204" pitchFamily="34" charset="0"/>
            </a:rPr>
            <a:t>All parents and carers are encouraged to help at fundraising events. Information on help needed is provided via email in the run up to events.</a:t>
          </a:r>
          <a:endParaRPr lang="en-GB" sz="1200" dirty="0">
            <a:latin typeface="Tahoma" panose="020B0604030504040204" pitchFamily="34" charset="0"/>
            <a:ea typeface="Tahoma" panose="020B0604030504040204" pitchFamily="34" charset="0"/>
            <a:cs typeface="Tahoma" panose="020B0604030504040204" pitchFamily="34" charset="0"/>
          </a:endParaRPr>
        </a:p>
      </dgm:t>
    </dgm:pt>
    <dgm:pt modelId="{914BFEBB-0874-4A24-A9BE-03810274FADF}" type="parTrans" cxnId="{74BFC0E7-6DDC-4E71-B0E5-C66E00451433}">
      <dgm:prSet/>
      <dgm:spPr/>
      <dgm:t>
        <a:bodyPr/>
        <a:lstStyle/>
        <a:p>
          <a:endParaRPr lang="en-GB"/>
        </a:p>
      </dgm:t>
    </dgm:pt>
    <dgm:pt modelId="{1923BD62-C15C-470B-A771-BE247EBFE6EB}" type="sibTrans" cxnId="{74BFC0E7-6DDC-4E71-B0E5-C66E00451433}">
      <dgm:prSet/>
      <dgm:spPr/>
      <dgm:t>
        <a:bodyPr/>
        <a:lstStyle/>
        <a:p>
          <a:endParaRPr lang="en-GB"/>
        </a:p>
      </dgm:t>
    </dgm:pt>
    <dgm:pt modelId="{0C768769-6C62-4232-BA5F-A740804D7271}">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Seek external opportunities for donations via incentives</a:t>
          </a:r>
        </a:p>
      </dgm:t>
    </dgm:pt>
    <dgm:pt modelId="{611AD046-4048-4439-9CD6-BE23155CF1E9}" type="parTrans" cxnId="{E43B645C-6995-486A-B1E6-54A4C90CB8C2}">
      <dgm:prSet/>
      <dgm:spPr/>
      <dgm:t>
        <a:bodyPr/>
        <a:lstStyle/>
        <a:p>
          <a:endParaRPr lang="en-GB"/>
        </a:p>
      </dgm:t>
    </dgm:pt>
    <dgm:pt modelId="{625C33E5-AD93-4F96-BC36-944D8B04D308}" type="sibTrans" cxnId="{E43B645C-6995-486A-B1E6-54A4C90CB8C2}">
      <dgm:prSet/>
      <dgm:spPr/>
      <dgm:t>
        <a:bodyPr/>
        <a:lstStyle/>
        <a:p>
          <a:endParaRPr lang="en-GB"/>
        </a:p>
      </dgm:t>
    </dgm:pt>
    <dgm:pt modelId="{D72ABB40-5D39-4F5F-AF9B-10A456CC8B13}">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Assist with running of PTA lead events</a:t>
          </a:r>
          <a:endParaRPr lang="en-GB" sz="1200" dirty="0"/>
        </a:p>
      </dgm:t>
    </dgm:pt>
    <dgm:pt modelId="{B1CFB76D-785F-41AC-89E8-4024E43EDCD3}" type="parTrans" cxnId="{EB01AD40-6AA2-4DF2-ADDC-0C7C4C17F0BE}">
      <dgm:prSet/>
      <dgm:spPr/>
      <dgm:t>
        <a:bodyPr/>
        <a:lstStyle/>
        <a:p>
          <a:endParaRPr lang="en-GB"/>
        </a:p>
      </dgm:t>
    </dgm:pt>
    <dgm:pt modelId="{81BEA7B1-896D-408B-B36C-9F4C401891DB}" type="sibTrans" cxnId="{EB01AD40-6AA2-4DF2-ADDC-0C7C4C17F0BE}">
      <dgm:prSet/>
      <dgm:spPr/>
      <dgm:t>
        <a:bodyPr/>
        <a:lstStyle/>
        <a:p>
          <a:endParaRPr lang="en-GB"/>
        </a:p>
      </dgm:t>
    </dgm:pt>
    <dgm:pt modelId="{B1466BDC-B926-4A41-BFBD-0E3A84DA02E9}">
      <dgm:prSe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for fundraising activities</a:t>
          </a:r>
          <a:endParaRPr lang="en-GB" sz="1200" dirty="0"/>
        </a:p>
      </dgm:t>
    </dgm:pt>
    <dgm:pt modelId="{243BAB9D-8483-4A9A-ACFB-079552CCA046}" type="parTrans" cxnId="{0D3180E1-E39E-417E-B3A6-D2C68F4CC7BE}">
      <dgm:prSet/>
      <dgm:spPr/>
      <dgm:t>
        <a:bodyPr/>
        <a:lstStyle/>
        <a:p>
          <a:endParaRPr lang="en-GB"/>
        </a:p>
      </dgm:t>
    </dgm:pt>
    <dgm:pt modelId="{C5C272BF-7DAD-492E-B646-CD0B7BBA0C35}" type="sibTrans" cxnId="{0D3180E1-E39E-417E-B3A6-D2C68F4CC7BE}">
      <dgm:prSet/>
      <dgm:spPr/>
      <dgm:t>
        <a:bodyPr/>
        <a:lstStyle/>
        <a:p>
          <a:endParaRPr lang="en-GB"/>
        </a:p>
      </dgm:t>
    </dgm:pt>
    <dgm:pt modelId="{01B7D4DB-3EE4-4F08-AEBE-11CA0A014322}">
      <dgm:prSet phldrT="[Text]" custT="1"/>
      <dgm:spPr/>
      <dgm:t>
        <a:bodyPr/>
        <a:lstStyle/>
        <a:p>
          <a:r>
            <a:rPr lang="en-GB" sz="1200" dirty="0">
              <a:solidFill>
                <a:srgbClr val="002060"/>
              </a:solidFill>
              <a:latin typeface="Tahoma" panose="020B0604030504040204" pitchFamily="34" charset="0"/>
              <a:ea typeface="Tahoma" panose="020B0604030504040204" pitchFamily="34" charset="0"/>
              <a:cs typeface="Tahoma" panose="020B0604030504040204" pitchFamily="34" charset="0"/>
            </a:rPr>
            <a:t>Contribute ideas for the ‘wish list’</a:t>
          </a:r>
        </a:p>
      </dgm:t>
    </dgm:pt>
    <dgm:pt modelId="{BD6E9AC8-1997-44BC-B2DE-FBAF6A54A6A1}" type="parTrans" cxnId="{5D5AC075-1618-4DE3-BF4A-45BF73C1251F}">
      <dgm:prSet/>
      <dgm:spPr/>
      <dgm:t>
        <a:bodyPr/>
        <a:lstStyle/>
        <a:p>
          <a:endParaRPr lang="en-GB"/>
        </a:p>
      </dgm:t>
    </dgm:pt>
    <dgm:pt modelId="{1385BCAE-9801-4AE1-9F7C-4E8F56B051A2}" type="sibTrans" cxnId="{5D5AC075-1618-4DE3-BF4A-45BF73C1251F}">
      <dgm:prSet/>
      <dgm:spPr/>
      <dgm:t>
        <a:bodyPr/>
        <a:lstStyle/>
        <a:p>
          <a:endParaRPr lang="en-GB"/>
        </a:p>
      </dgm:t>
    </dgm:pt>
    <dgm:pt modelId="{EDBBCA5C-6F94-4C95-8738-193C3EA475A6}" type="pres">
      <dgm:prSet presAssocID="{19190234-8A99-4A3F-8422-E9DB6DD7687B}" presName="Name0" presStyleCnt="0">
        <dgm:presLayoutVars>
          <dgm:dir/>
          <dgm:animLvl val="lvl"/>
          <dgm:resizeHandles val="exact"/>
        </dgm:presLayoutVars>
      </dgm:prSet>
      <dgm:spPr/>
      <dgm:t>
        <a:bodyPr/>
        <a:lstStyle/>
        <a:p>
          <a:endParaRPr lang="en-GB"/>
        </a:p>
      </dgm:t>
    </dgm:pt>
    <dgm:pt modelId="{00143F28-9AAB-4CC7-B3A1-B44836DAA562}" type="pres">
      <dgm:prSet presAssocID="{E7F80120-A1BF-4527-9DAB-5D0D9D9FFBDC}" presName="composite" presStyleCnt="0"/>
      <dgm:spPr/>
    </dgm:pt>
    <dgm:pt modelId="{20F7A63E-E3DB-421C-B4CD-37F275A820DF}" type="pres">
      <dgm:prSet presAssocID="{E7F80120-A1BF-4527-9DAB-5D0D9D9FFBDC}" presName="parTx" presStyleLbl="alignNode1" presStyleIdx="0" presStyleCnt="4" custScaleX="98373" custLinFactX="122421" custLinFactNeighborX="200000" custLinFactNeighborY="20207">
        <dgm:presLayoutVars>
          <dgm:chMax val="0"/>
          <dgm:chPref val="0"/>
          <dgm:bulletEnabled val="1"/>
        </dgm:presLayoutVars>
      </dgm:prSet>
      <dgm:spPr/>
      <dgm:t>
        <a:bodyPr/>
        <a:lstStyle/>
        <a:p>
          <a:endParaRPr lang="en-GB"/>
        </a:p>
      </dgm:t>
    </dgm:pt>
    <dgm:pt modelId="{BA5B06B9-F2B1-4B5A-8E0F-C7582B5AD45A}" type="pres">
      <dgm:prSet presAssocID="{E7F80120-A1BF-4527-9DAB-5D0D9D9FFBDC}" presName="desTx" presStyleLbl="alignAccFollowNode1" presStyleIdx="0" presStyleCnt="4" custScaleY="93278" custLinFactX="122670" custLinFactNeighborX="200000" custLinFactNeighborY="1231">
        <dgm:presLayoutVars>
          <dgm:bulletEnabled val="1"/>
        </dgm:presLayoutVars>
      </dgm:prSet>
      <dgm:spPr/>
      <dgm:t>
        <a:bodyPr/>
        <a:lstStyle/>
        <a:p>
          <a:endParaRPr lang="en-GB"/>
        </a:p>
      </dgm:t>
    </dgm:pt>
    <dgm:pt modelId="{92430D59-E493-43B1-9A01-2E668A87E089}" type="pres">
      <dgm:prSet presAssocID="{356F0919-3506-42AB-AE13-E5CD608B8A60}" presName="space" presStyleCnt="0"/>
      <dgm:spPr/>
    </dgm:pt>
    <dgm:pt modelId="{1683D29D-7B4F-418D-9DC3-812C20A01D61}" type="pres">
      <dgm:prSet presAssocID="{DCEB12EF-780E-43F0-80C0-E880301191BE}" presName="composite" presStyleCnt="0"/>
      <dgm:spPr/>
    </dgm:pt>
    <dgm:pt modelId="{B89FDFB5-A7F3-4BDA-8CF6-B6F82B6805A3}" type="pres">
      <dgm:prSet presAssocID="{DCEB12EF-780E-43F0-80C0-E880301191BE}" presName="parTx" presStyleLbl="alignNode1" presStyleIdx="1" presStyleCnt="4" custLinFactNeighborX="1063" custLinFactNeighborY="17506">
        <dgm:presLayoutVars>
          <dgm:chMax val="0"/>
          <dgm:chPref val="0"/>
          <dgm:bulletEnabled val="1"/>
        </dgm:presLayoutVars>
      </dgm:prSet>
      <dgm:spPr/>
      <dgm:t>
        <a:bodyPr/>
        <a:lstStyle/>
        <a:p>
          <a:endParaRPr lang="en-GB"/>
        </a:p>
      </dgm:t>
    </dgm:pt>
    <dgm:pt modelId="{FCAA0DD0-AF8B-4F76-B4DE-BDDA62B7F76A}" type="pres">
      <dgm:prSet presAssocID="{DCEB12EF-780E-43F0-80C0-E880301191BE}" presName="desTx" presStyleLbl="alignAccFollowNode1" presStyleIdx="1" presStyleCnt="4" custScaleY="91946">
        <dgm:presLayoutVars>
          <dgm:bulletEnabled val="1"/>
        </dgm:presLayoutVars>
      </dgm:prSet>
      <dgm:spPr/>
      <dgm:t>
        <a:bodyPr/>
        <a:lstStyle/>
        <a:p>
          <a:endParaRPr lang="en-GB"/>
        </a:p>
      </dgm:t>
    </dgm:pt>
    <dgm:pt modelId="{A435AA7A-8706-48F4-B4F6-7265862C0768}" type="pres">
      <dgm:prSet presAssocID="{918D8149-801A-4C4A-9C8C-1210F12AF9B3}" presName="space" presStyleCnt="0"/>
      <dgm:spPr/>
    </dgm:pt>
    <dgm:pt modelId="{CE06BE5F-726B-421C-AF63-0627D4CC7BEA}" type="pres">
      <dgm:prSet presAssocID="{AA46EF44-6351-4CED-95D5-072CA6EC315B}" presName="composite" presStyleCnt="0"/>
      <dgm:spPr/>
    </dgm:pt>
    <dgm:pt modelId="{8793AF86-1B14-4ACB-B0FF-0A73202B5F6E}" type="pres">
      <dgm:prSet presAssocID="{AA46EF44-6351-4CED-95D5-072CA6EC315B}" presName="parTx" presStyleLbl="alignNode1" presStyleIdx="2" presStyleCnt="4" custLinFactX="-100000" custLinFactNeighborX="-120732" custLinFactNeighborY="30320">
        <dgm:presLayoutVars>
          <dgm:chMax val="0"/>
          <dgm:chPref val="0"/>
          <dgm:bulletEnabled val="1"/>
        </dgm:presLayoutVars>
      </dgm:prSet>
      <dgm:spPr/>
      <dgm:t>
        <a:bodyPr/>
        <a:lstStyle/>
        <a:p>
          <a:endParaRPr lang="en-GB"/>
        </a:p>
      </dgm:t>
    </dgm:pt>
    <dgm:pt modelId="{6741DA20-0E7B-44EE-92B9-4767D04B90A8}" type="pres">
      <dgm:prSet presAssocID="{AA46EF44-6351-4CED-95D5-072CA6EC315B}" presName="desTx" presStyleLbl="alignAccFollowNode1" presStyleIdx="2" presStyleCnt="4" custLinFactX="-100000" custLinFactNeighborX="-120732" custLinFactNeighborY="5986">
        <dgm:presLayoutVars>
          <dgm:bulletEnabled val="1"/>
        </dgm:presLayoutVars>
      </dgm:prSet>
      <dgm:spPr/>
      <dgm:t>
        <a:bodyPr/>
        <a:lstStyle/>
        <a:p>
          <a:endParaRPr lang="en-GB"/>
        </a:p>
      </dgm:t>
    </dgm:pt>
    <dgm:pt modelId="{F7019539-7211-4768-BA9A-4FF09B701795}" type="pres">
      <dgm:prSet presAssocID="{5369E07B-4D4A-4ABD-A6AD-6A8D1CA80D42}" presName="space" presStyleCnt="0"/>
      <dgm:spPr/>
    </dgm:pt>
    <dgm:pt modelId="{CC3AEDA9-3CF4-4A37-B2AC-DDABEBDCB063}" type="pres">
      <dgm:prSet presAssocID="{40CA3F58-299A-4D7C-8B33-A12CDEDB20F0}" presName="composite" presStyleCnt="0"/>
      <dgm:spPr/>
    </dgm:pt>
    <dgm:pt modelId="{B64837DE-4BA1-4A95-878F-6E18A51BD1AB}" type="pres">
      <dgm:prSet presAssocID="{40CA3F58-299A-4D7C-8B33-A12CDEDB20F0}" presName="parTx" presStyleLbl="alignNode1" presStyleIdx="3" presStyleCnt="4" custLinFactX="-21349" custLinFactNeighborX="-100000" custLinFactNeighborY="19424">
        <dgm:presLayoutVars>
          <dgm:chMax val="0"/>
          <dgm:chPref val="0"/>
          <dgm:bulletEnabled val="1"/>
        </dgm:presLayoutVars>
      </dgm:prSet>
      <dgm:spPr/>
      <dgm:t>
        <a:bodyPr/>
        <a:lstStyle/>
        <a:p>
          <a:endParaRPr lang="en-GB"/>
        </a:p>
      </dgm:t>
    </dgm:pt>
    <dgm:pt modelId="{E4CC1C9D-564A-4156-9E5F-FC13ADB1DE35}" type="pres">
      <dgm:prSet presAssocID="{40CA3F58-299A-4D7C-8B33-A12CDEDB20F0}" presName="desTx" presStyleLbl="alignAccFollowNode1" presStyleIdx="3" presStyleCnt="4" custScaleY="92363" custLinFactX="-21000" custLinFactNeighborX="-100000" custLinFactNeighborY="545">
        <dgm:presLayoutVars>
          <dgm:bulletEnabled val="1"/>
        </dgm:presLayoutVars>
      </dgm:prSet>
      <dgm:spPr/>
      <dgm:t>
        <a:bodyPr/>
        <a:lstStyle/>
        <a:p>
          <a:endParaRPr lang="en-GB"/>
        </a:p>
      </dgm:t>
    </dgm:pt>
  </dgm:ptLst>
  <dgm:cxnLst>
    <dgm:cxn modelId="{55295798-957C-424E-9C33-6A9B9F20F6A9}" type="presOf" srcId="{8B39E3AB-6877-4E1A-B93C-4EEBB05AD8B8}" destId="{E4CC1C9D-564A-4156-9E5F-FC13ADB1DE35}" srcOrd="0" destOrd="0" presId="urn:microsoft.com/office/officeart/2005/8/layout/hList1"/>
    <dgm:cxn modelId="{F82DB7C0-3431-4CB3-BB6B-61DFB365007D}" srcId="{E7F80120-A1BF-4527-9DAB-5D0D9D9FFBDC}" destId="{E4344550-15C9-4002-B6F3-0F8FE3BD536F}" srcOrd="0" destOrd="0" parTransId="{A7731011-7372-4714-A0A6-709553D59F9D}" sibTransId="{78D0FDC5-FB0A-4962-988F-FE822FA34B2F}"/>
    <dgm:cxn modelId="{7CCAA796-3423-48C3-A6CB-03DC729A6AA3}" type="presOf" srcId="{E7F80120-A1BF-4527-9DAB-5D0D9D9FFBDC}" destId="{20F7A63E-E3DB-421C-B4CD-37F275A820DF}" srcOrd="0" destOrd="0" presId="urn:microsoft.com/office/officeart/2005/8/layout/hList1"/>
    <dgm:cxn modelId="{FEA450E5-0741-4BDF-A1F6-672FAD056891}" srcId="{AA46EF44-6351-4CED-95D5-072CA6EC315B}" destId="{3AF50273-0B0F-471E-845B-92E7FBB4E403}" srcOrd="0" destOrd="0" parTransId="{97B9DDF8-F9A9-45F0-9A17-D8FC180847FD}" sibTransId="{56D966C1-149B-44C7-B25D-66D180A557D2}"/>
    <dgm:cxn modelId="{98FC61BA-E2DA-4052-A41A-B27D2DF3B6DD}" type="presOf" srcId="{41B2460A-A57D-4DF3-B974-0F91D3E2AC1B}" destId="{6741DA20-0E7B-44EE-92B9-4767D04B90A8}" srcOrd="0" destOrd="4" presId="urn:microsoft.com/office/officeart/2005/8/layout/hList1"/>
    <dgm:cxn modelId="{0372EFE4-077E-45B5-9AD3-56CBBCEFBD67}" srcId="{19190234-8A99-4A3F-8422-E9DB6DD7687B}" destId="{AA46EF44-6351-4CED-95D5-072CA6EC315B}" srcOrd="2" destOrd="0" parTransId="{8D8A2CA8-7967-4957-AFC2-DDDA6B55BB8D}" sibTransId="{5369E07B-4D4A-4ABD-A6AD-6A8D1CA80D42}"/>
    <dgm:cxn modelId="{B5A384B4-776E-4B57-A611-F1C09546A8EE}" type="presOf" srcId="{19190234-8A99-4A3F-8422-E9DB6DD7687B}" destId="{EDBBCA5C-6F94-4C95-8738-193C3EA475A6}" srcOrd="0" destOrd="0" presId="urn:microsoft.com/office/officeart/2005/8/layout/hList1"/>
    <dgm:cxn modelId="{876E8EA7-0ACE-44DC-9DD9-C037F13DC45E}" srcId="{AA46EF44-6351-4CED-95D5-072CA6EC315B}" destId="{42FD46A3-EB38-44AD-815E-A6E3C088D324}" srcOrd="1" destOrd="0" parTransId="{DFF134A1-63B8-4493-802C-1A6AD1192074}" sibTransId="{42469090-B3FB-4AED-9FFD-C4363159929A}"/>
    <dgm:cxn modelId="{31D0D877-F155-4953-962F-54CBBF4054FF}" srcId="{AA46EF44-6351-4CED-95D5-072CA6EC315B}" destId="{41B2460A-A57D-4DF3-B974-0F91D3E2AC1B}" srcOrd="4" destOrd="0" parTransId="{88F3B380-675F-4A70-B28B-1B645508B2A6}" sibTransId="{9EF84E81-1178-4945-988E-BD6AEF725EE7}"/>
    <dgm:cxn modelId="{74BFC0E7-6DDC-4E71-B0E5-C66E00451433}" srcId="{40CA3F58-299A-4D7C-8B33-A12CDEDB20F0}" destId="{1A191471-9834-4E84-A675-0843A8CB16B1}" srcOrd="1" destOrd="0" parTransId="{914BFEBB-0874-4A24-A9BE-03810274FADF}" sibTransId="{1923BD62-C15C-470B-A771-BE247EBFE6EB}"/>
    <dgm:cxn modelId="{9521992B-227F-41C5-BA10-B272E9450AC3}" type="presOf" srcId="{1A191471-9834-4E84-A675-0843A8CB16B1}" destId="{E4CC1C9D-564A-4156-9E5F-FC13ADB1DE35}" srcOrd="0" destOrd="1" presId="urn:microsoft.com/office/officeart/2005/8/layout/hList1"/>
    <dgm:cxn modelId="{6A1D419C-5E2C-4E6A-9754-D265190F613D}" srcId="{40CA3F58-299A-4D7C-8B33-A12CDEDB20F0}" destId="{8B39E3AB-6877-4E1A-B93C-4EEBB05AD8B8}" srcOrd="0" destOrd="0" parTransId="{15A58A92-627D-439C-A75A-2D966A334446}" sibTransId="{73F3502D-ED40-4835-A6A3-E4E95EE27DC4}"/>
    <dgm:cxn modelId="{0D3180E1-E39E-417E-B3A6-D2C68F4CC7BE}" srcId="{E7F80120-A1BF-4527-9DAB-5D0D9D9FFBDC}" destId="{B1466BDC-B926-4A41-BFBD-0E3A84DA02E9}" srcOrd="3" destOrd="0" parTransId="{243BAB9D-8483-4A9A-ACFB-079552CCA046}" sibTransId="{C5C272BF-7DAD-492E-B646-CD0B7BBA0C35}"/>
    <dgm:cxn modelId="{1467E930-DBBC-4BE1-A430-359715F5CB32}" type="presOf" srcId="{CD3BEC3B-7830-414A-AA77-4FC6913E1F81}" destId="{E4CC1C9D-564A-4156-9E5F-FC13ADB1DE35}" srcOrd="0" destOrd="2" presId="urn:microsoft.com/office/officeart/2005/8/layout/hList1"/>
    <dgm:cxn modelId="{CFED22C5-7599-4455-9434-0E0EBEC7A81A}" srcId="{DCEB12EF-780E-43F0-80C0-E880301191BE}" destId="{8B1C7FF4-D4E7-419B-A66B-8A8DE0DA008A}" srcOrd="0" destOrd="0" parTransId="{20740E76-6309-40FA-BF00-78B48F854789}" sibTransId="{BB9B37E0-EE9D-4695-B9CA-B9C932871277}"/>
    <dgm:cxn modelId="{428A7615-47EE-4FA8-B912-1BC7FB65E8FE}" srcId="{AA46EF44-6351-4CED-95D5-072CA6EC315B}" destId="{744A1FAB-9F63-4D10-8AB8-55456B9AD847}" srcOrd="2" destOrd="0" parTransId="{06910E90-FF61-47EA-86E6-A000E5D7E27A}" sibTransId="{E304D1A5-26AD-4EAC-B2AF-494019AB1B82}"/>
    <dgm:cxn modelId="{CD737C4D-FDAF-4B0A-ABD9-38F24C1CCB4B}" srcId="{19190234-8A99-4A3F-8422-E9DB6DD7687B}" destId="{E7F80120-A1BF-4527-9DAB-5D0D9D9FFBDC}" srcOrd="0" destOrd="0" parTransId="{4BEA84D8-B52E-4DF2-BD82-5DA4795EE4FC}" sibTransId="{356F0919-3506-42AB-AE13-E5CD608B8A60}"/>
    <dgm:cxn modelId="{049651CB-ACD8-40B6-A165-49E55A2ADE62}" type="presOf" srcId="{320EDB7E-1B56-4AF4-8D9D-BD58EC62068C}" destId="{6741DA20-0E7B-44EE-92B9-4767D04B90A8}" srcOrd="0" destOrd="3" presId="urn:microsoft.com/office/officeart/2005/8/layout/hList1"/>
    <dgm:cxn modelId="{F6E1A16E-5E91-40A2-A974-57A0BEDE67BD}" type="presOf" srcId="{3AF50273-0B0F-471E-845B-92E7FBB4E403}" destId="{6741DA20-0E7B-44EE-92B9-4767D04B90A8}" srcOrd="0" destOrd="0" presId="urn:microsoft.com/office/officeart/2005/8/layout/hList1"/>
    <dgm:cxn modelId="{F2D62A62-6CFE-48D0-ACEC-D170EE253209}" type="presOf" srcId="{744A1FAB-9F63-4D10-8AB8-55456B9AD847}" destId="{6741DA20-0E7B-44EE-92B9-4767D04B90A8}" srcOrd="0" destOrd="2" presId="urn:microsoft.com/office/officeart/2005/8/layout/hList1"/>
    <dgm:cxn modelId="{0468FDBF-4487-4A16-A114-D0793379B68B}" type="presOf" srcId="{40CA3F58-299A-4D7C-8B33-A12CDEDB20F0}" destId="{B64837DE-4BA1-4A95-878F-6E18A51BD1AB}" srcOrd="0" destOrd="0" presId="urn:microsoft.com/office/officeart/2005/8/layout/hList1"/>
    <dgm:cxn modelId="{84E40E74-816B-40D1-A6FF-E028279601D1}" type="presOf" srcId="{D72ABB40-5D39-4F5F-AF9B-10A456CC8B13}" destId="{BA5B06B9-F2B1-4B5A-8E0F-C7582B5AD45A}" srcOrd="0" destOrd="2" presId="urn:microsoft.com/office/officeart/2005/8/layout/hList1"/>
    <dgm:cxn modelId="{C71DBDEE-C989-4DBA-AB43-D3B735952CC5}" type="presOf" srcId="{B1466BDC-B926-4A41-BFBD-0E3A84DA02E9}" destId="{BA5B06B9-F2B1-4B5A-8E0F-C7582B5AD45A}" srcOrd="0" destOrd="3" presId="urn:microsoft.com/office/officeart/2005/8/layout/hList1"/>
    <dgm:cxn modelId="{E43B645C-6995-486A-B1E6-54A4C90CB8C2}" srcId="{DCEB12EF-780E-43F0-80C0-E880301191BE}" destId="{0C768769-6C62-4232-BA5F-A740804D7271}" srcOrd="1" destOrd="0" parTransId="{611AD046-4048-4439-9CD6-BE23155CF1E9}" sibTransId="{625C33E5-AD93-4F96-BC36-944D8B04D308}"/>
    <dgm:cxn modelId="{73915240-0D2E-4D40-B86A-99466258FA5E}" srcId="{40CA3F58-299A-4D7C-8B33-A12CDEDB20F0}" destId="{CD3BEC3B-7830-414A-AA77-4FC6913E1F81}" srcOrd="2" destOrd="0" parTransId="{4B6B4E9E-E82A-4D11-B619-DAEC2EB2A2D8}" sibTransId="{A90340AB-A19C-40FB-A68D-2AD10C5CB9F1}"/>
    <dgm:cxn modelId="{06E9A472-7DA0-4705-9208-C8F09CEB7BC2}" srcId="{AA46EF44-6351-4CED-95D5-072CA6EC315B}" destId="{0B09D2E9-A88B-4B28-AA6E-FA4FDC1FF23B}" srcOrd="5" destOrd="0" parTransId="{8801E9CD-17C7-4798-BA84-7768CB235D3E}" sibTransId="{A54CE84A-44B6-47A5-A5F7-16CDB90233DB}"/>
    <dgm:cxn modelId="{45D8510A-1120-4F48-8625-377BA70826D1}" type="presOf" srcId="{CBB46549-44AB-41FA-8A89-C9E7CC790B10}" destId="{FCAA0DD0-AF8B-4F76-B4DE-BDDA62B7F76A}" srcOrd="0" destOrd="2" presId="urn:microsoft.com/office/officeart/2005/8/layout/hList1"/>
    <dgm:cxn modelId="{EB01AD40-6AA2-4DF2-ADDC-0C7C4C17F0BE}" srcId="{E7F80120-A1BF-4527-9DAB-5D0D9D9FFBDC}" destId="{D72ABB40-5D39-4F5F-AF9B-10A456CC8B13}" srcOrd="2" destOrd="0" parTransId="{B1CFB76D-785F-41AC-89E8-4024E43EDCD3}" sibTransId="{81BEA7B1-896D-408B-B36C-9F4C401891DB}"/>
    <dgm:cxn modelId="{5D5AC075-1618-4DE3-BF4A-45BF73C1251F}" srcId="{E7F80120-A1BF-4527-9DAB-5D0D9D9FFBDC}" destId="{01B7D4DB-3EE4-4F08-AEBE-11CA0A014322}" srcOrd="1" destOrd="0" parTransId="{BD6E9AC8-1997-44BC-B2DE-FBAF6A54A6A1}" sibTransId="{1385BCAE-9801-4AE1-9F7C-4E8F56B051A2}"/>
    <dgm:cxn modelId="{C98D65AB-BDF8-4AB0-B759-E7928F0635C1}" srcId="{19190234-8A99-4A3F-8422-E9DB6DD7687B}" destId="{40CA3F58-299A-4D7C-8B33-A12CDEDB20F0}" srcOrd="3" destOrd="0" parTransId="{E7F453E7-8DF7-4343-B858-5E1B4D324876}" sibTransId="{A48C1DE8-DE99-45D9-B42F-D0A498522B97}"/>
    <dgm:cxn modelId="{CF9E21D3-A610-4030-98F1-80F8D54BD371}" srcId="{AA46EF44-6351-4CED-95D5-072CA6EC315B}" destId="{320EDB7E-1B56-4AF4-8D9D-BD58EC62068C}" srcOrd="3" destOrd="0" parTransId="{BE1ABC06-3329-46EB-8C96-3BF05863123A}" sibTransId="{888EFE43-3820-424D-8D7E-6FEEDB0B1B09}"/>
    <dgm:cxn modelId="{E686D97E-68DB-4977-9EAB-F0F8F471CCFC}" type="presOf" srcId="{42FD46A3-EB38-44AD-815E-A6E3C088D324}" destId="{6741DA20-0E7B-44EE-92B9-4767D04B90A8}" srcOrd="0" destOrd="1" presId="urn:microsoft.com/office/officeart/2005/8/layout/hList1"/>
    <dgm:cxn modelId="{7D7C2EB7-02DA-490C-AF70-FD947F8A91E7}" type="presOf" srcId="{0C768769-6C62-4232-BA5F-A740804D7271}" destId="{FCAA0DD0-AF8B-4F76-B4DE-BDDA62B7F76A}" srcOrd="0" destOrd="1" presId="urn:microsoft.com/office/officeart/2005/8/layout/hList1"/>
    <dgm:cxn modelId="{FAE682E0-C846-4480-AB8E-9F358DAFF22D}" type="presOf" srcId="{E4344550-15C9-4002-B6F3-0F8FE3BD536F}" destId="{BA5B06B9-F2B1-4B5A-8E0F-C7582B5AD45A}" srcOrd="0" destOrd="0" presId="urn:microsoft.com/office/officeart/2005/8/layout/hList1"/>
    <dgm:cxn modelId="{597B801D-AF83-4A5E-8DAA-3DECC2EA354E}" type="presOf" srcId="{8B1C7FF4-D4E7-419B-A66B-8A8DE0DA008A}" destId="{FCAA0DD0-AF8B-4F76-B4DE-BDDA62B7F76A}" srcOrd="0" destOrd="0" presId="urn:microsoft.com/office/officeart/2005/8/layout/hList1"/>
    <dgm:cxn modelId="{3B4FDF59-4C8A-4CEE-81A7-0F7631F9DFC5}" type="presOf" srcId="{AA46EF44-6351-4CED-95D5-072CA6EC315B}" destId="{8793AF86-1B14-4ACB-B0FF-0A73202B5F6E}" srcOrd="0" destOrd="0" presId="urn:microsoft.com/office/officeart/2005/8/layout/hList1"/>
    <dgm:cxn modelId="{1A44E23E-CD5A-4189-A824-8F231596D426}" srcId="{19190234-8A99-4A3F-8422-E9DB6DD7687B}" destId="{DCEB12EF-780E-43F0-80C0-E880301191BE}" srcOrd="1" destOrd="0" parTransId="{A7FC6B70-DEF3-48AD-A857-B703C3A9F256}" sibTransId="{918D8149-801A-4C4A-9C8C-1210F12AF9B3}"/>
    <dgm:cxn modelId="{32D1238D-593A-48C7-9ED4-15F98D44AE6C}" type="presOf" srcId="{0B09D2E9-A88B-4B28-AA6E-FA4FDC1FF23B}" destId="{6741DA20-0E7B-44EE-92B9-4767D04B90A8}" srcOrd="0" destOrd="5" presId="urn:microsoft.com/office/officeart/2005/8/layout/hList1"/>
    <dgm:cxn modelId="{BBE6681E-8748-4FFA-8AAB-BD76F315CAB5}" srcId="{DCEB12EF-780E-43F0-80C0-E880301191BE}" destId="{CBB46549-44AB-41FA-8A89-C9E7CC790B10}" srcOrd="2" destOrd="0" parTransId="{B2CB482D-4B53-4A6D-9DFD-D9A6D6B3805D}" sibTransId="{836EA440-5C30-46A9-BDDB-CA55DC34B36D}"/>
    <dgm:cxn modelId="{0F8E0076-2B89-402A-8395-812659F5798E}" type="presOf" srcId="{DCEB12EF-780E-43F0-80C0-E880301191BE}" destId="{B89FDFB5-A7F3-4BDA-8CF6-B6F82B6805A3}" srcOrd="0" destOrd="0" presId="urn:microsoft.com/office/officeart/2005/8/layout/hList1"/>
    <dgm:cxn modelId="{DF700504-5A95-4D65-ACF2-717EFD8DED8C}" type="presOf" srcId="{01B7D4DB-3EE4-4F08-AEBE-11CA0A014322}" destId="{BA5B06B9-F2B1-4B5A-8E0F-C7582B5AD45A}" srcOrd="0" destOrd="1" presId="urn:microsoft.com/office/officeart/2005/8/layout/hList1"/>
    <dgm:cxn modelId="{1EA8F6EB-5049-4AF1-9BB8-CE877FE02EF7}" type="presParOf" srcId="{EDBBCA5C-6F94-4C95-8738-193C3EA475A6}" destId="{00143F28-9AAB-4CC7-B3A1-B44836DAA562}" srcOrd="0" destOrd="0" presId="urn:microsoft.com/office/officeart/2005/8/layout/hList1"/>
    <dgm:cxn modelId="{339FDAE2-073A-4F6D-B671-4CE3B2CA4F3B}" type="presParOf" srcId="{00143F28-9AAB-4CC7-B3A1-B44836DAA562}" destId="{20F7A63E-E3DB-421C-B4CD-37F275A820DF}" srcOrd="0" destOrd="0" presId="urn:microsoft.com/office/officeart/2005/8/layout/hList1"/>
    <dgm:cxn modelId="{FF36413A-1EA9-4027-A447-C764142E0342}" type="presParOf" srcId="{00143F28-9AAB-4CC7-B3A1-B44836DAA562}" destId="{BA5B06B9-F2B1-4B5A-8E0F-C7582B5AD45A}" srcOrd="1" destOrd="0" presId="urn:microsoft.com/office/officeart/2005/8/layout/hList1"/>
    <dgm:cxn modelId="{5F1AD77C-4F11-46CC-AC98-F27FB026C96F}" type="presParOf" srcId="{EDBBCA5C-6F94-4C95-8738-193C3EA475A6}" destId="{92430D59-E493-43B1-9A01-2E668A87E089}" srcOrd="1" destOrd="0" presId="urn:microsoft.com/office/officeart/2005/8/layout/hList1"/>
    <dgm:cxn modelId="{9101E153-2919-4A67-94DB-58AEDAB24172}" type="presParOf" srcId="{EDBBCA5C-6F94-4C95-8738-193C3EA475A6}" destId="{1683D29D-7B4F-418D-9DC3-812C20A01D61}" srcOrd="2" destOrd="0" presId="urn:microsoft.com/office/officeart/2005/8/layout/hList1"/>
    <dgm:cxn modelId="{F22BC1E0-0150-459F-B8C2-3B1E62174567}" type="presParOf" srcId="{1683D29D-7B4F-418D-9DC3-812C20A01D61}" destId="{B89FDFB5-A7F3-4BDA-8CF6-B6F82B6805A3}" srcOrd="0" destOrd="0" presId="urn:microsoft.com/office/officeart/2005/8/layout/hList1"/>
    <dgm:cxn modelId="{406B4B7D-2CB5-4E69-8CED-71E5C51BDA6B}" type="presParOf" srcId="{1683D29D-7B4F-418D-9DC3-812C20A01D61}" destId="{FCAA0DD0-AF8B-4F76-B4DE-BDDA62B7F76A}" srcOrd="1" destOrd="0" presId="urn:microsoft.com/office/officeart/2005/8/layout/hList1"/>
    <dgm:cxn modelId="{C98ACE33-79C1-494D-9088-1F5D8A7D032E}" type="presParOf" srcId="{EDBBCA5C-6F94-4C95-8738-193C3EA475A6}" destId="{A435AA7A-8706-48F4-B4F6-7265862C0768}" srcOrd="3" destOrd="0" presId="urn:microsoft.com/office/officeart/2005/8/layout/hList1"/>
    <dgm:cxn modelId="{7FA05D8C-8E14-4B5A-A79E-A06C6D627D73}" type="presParOf" srcId="{EDBBCA5C-6F94-4C95-8738-193C3EA475A6}" destId="{CE06BE5F-726B-421C-AF63-0627D4CC7BEA}" srcOrd="4" destOrd="0" presId="urn:microsoft.com/office/officeart/2005/8/layout/hList1"/>
    <dgm:cxn modelId="{76C9CDE1-F07A-4F47-A07A-445374DA24DC}" type="presParOf" srcId="{CE06BE5F-726B-421C-AF63-0627D4CC7BEA}" destId="{8793AF86-1B14-4ACB-B0FF-0A73202B5F6E}" srcOrd="0" destOrd="0" presId="urn:microsoft.com/office/officeart/2005/8/layout/hList1"/>
    <dgm:cxn modelId="{F208B25C-84E8-436B-A9FB-A58DB6DCDE38}" type="presParOf" srcId="{CE06BE5F-726B-421C-AF63-0627D4CC7BEA}" destId="{6741DA20-0E7B-44EE-92B9-4767D04B90A8}" srcOrd="1" destOrd="0" presId="urn:microsoft.com/office/officeart/2005/8/layout/hList1"/>
    <dgm:cxn modelId="{2DE4614B-A6FE-4A35-8446-51E866421CE7}" type="presParOf" srcId="{EDBBCA5C-6F94-4C95-8738-193C3EA475A6}" destId="{F7019539-7211-4768-BA9A-4FF09B701795}" srcOrd="5" destOrd="0" presId="urn:microsoft.com/office/officeart/2005/8/layout/hList1"/>
    <dgm:cxn modelId="{D34A99C5-E526-4895-A46A-881433A69528}" type="presParOf" srcId="{EDBBCA5C-6F94-4C95-8738-193C3EA475A6}" destId="{CC3AEDA9-3CF4-4A37-B2AC-DDABEBDCB063}" srcOrd="6" destOrd="0" presId="urn:microsoft.com/office/officeart/2005/8/layout/hList1"/>
    <dgm:cxn modelId="{D07E3E7A-833A-4E71-A802-A5ED650A9DFD}" type="presParOf" srcId="{CC3AEDA9-3CF4-4A37-B2AC-DDABEBDCB063}" destId="{B64837DE-4BA1-4A95-878F-6E18A51BD1AB}" srcOrd="0" destOrd="0" presId="urn:microsoft.com/office/officeart/2005/8/layout/hList1"/>
    <dgm:cxn modelId="{0CA2C919-8358-43C0-99E9-5E5673FDBB58}" type="presParOf" srcId="{CC3AEDA9-3CF4-4A37-B2AC-DDABEBDCB063}" destId="{E4CC1C9D-564A-4156-9E5F-FC13ADB1DE35}"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0637"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dirty="0"/>
          </a:p>
        </p:txBody>
      </p:sp>
      <p:sp>
        <p:nvSpPr>
          <p:cNvPr id="7171" name="Rectangle 3"/>
          <p:cNvSpPr>
            <a:spLocks noGrp="1" noChangeArrowheads="1"/>
          </p:cNvSpPr>
          <p:nvPr>
            <p:ph type="dt" idx="1"/>
          </p:nvPr>
        </p:nvSpPr>
        <p:spPr bwMode="auto">
          <a:xfrm>
            <a:off x="3887364" y="0"/>
            <a:ext cx="2970636"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lvl1pPr algn="r" eaLnBrk="0" hangingPunct="0">
              <a:defRPr sz="1200">
                <a:latin typeface="Times New Roman" pitchFamily="18" charset="0"/>
                <a:ea typeface="+mn-ea"/>
                <a:cs typeface="+mn-cs"/>
              </a:defRPr>
            </a:lvl1pPr>
          </a:lstStyle>
          <a:p>
            <a:pPr>
              <a:defRPr/>
            </a:pPr>
            <a:endParaRPr lang="en-GB" dirty="0"/>
          </a:p>
        </p:txBody>
      </p:sp>
      <p:sp>
        <p:nvSpPr>
          <p:cNvPr id="9220"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7173" name="Rectangle 5"/>
          <p:cNvSpPr>
            <a:spLocks noGrp="1" noChangeArrowheads="1"/>
          </p:cNvSpPr>
          <p:nvPr>
            <p:ph type="body" sz="quarter" idx="3"/>
          </p:nvPr>
        </p:nvSpPr>
        <p:spPr bwMode="auto">
          <a:xfrm>
            <a:off x="913554" y="4724084"/>
            <a:ext cx="5030892" cy="447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9448167"/>
            <a:ext cx="2970637"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b" anchorCtr="0" compatLnSpc="1">
            <a:prstTxWarp prst="textNoShape">
              <a:avLst/>
            </a:prstTxWarp>
          </a:bodyPr>
          <a:lstStyle>
            <a:lvl1pPr eaLnBrk="0" hangingPunct="0">
              <a:defRPr sz="1200">
                <a:latin typeface="Times New Roman" pitchFamily="18" charset="0"/>
                <a:ea typeface="+mn-ea"/>
                <a:cs typeface="+mn-cs"/>
              </a:defRPr>
            </a:lvl1pPr>
          </a:lstStyle>
          <a:p>
            <a:pPr>
              <a:defRPr/>
            </a:pPr>
            <a:endParaRPr lang="en-GB" dirty="0"/>
          </a:p>
        </p:txBody>
      </p:sp>
      <p:sp>
        <p:nvSpPr>
          <p:cNvPr id="7175" name="Rectangle 7"/>
          <p:cNvSpPr>
            <a:spLocks noGrp="1" noChangeArrowheads="1"/>
          </p:cNvSpPr>
          <p:nvPr>
            <p:ph type="sldNum" sz="quarter" idx="5"/>
          </p:nvPr>
        </p:nvSpPr>
        <p:spPr bwMode="auto">
          <a:xfrm>
            <a:off x="3887364" y="9448167"/>
            <a:ext cx="2970636" cy="49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85" tIns="45843" rIns="91685" bIns="45843" numCol="1" anchor="b" anchorCtr="0" compatLnSpc="1">
            <a:prstTxWarp prst="textNoShape">
              <a:avLst/>
            </a:prstTxWarp>
          </a:bodyPr>
          <a:lstStyle>
            <a:lvl1pPr algn="r">
              <a:defRPr sz="1200" smtClean="0"/>
            </a:lvl1pPr>
          </a:lstStyle>
          <a:p>
            <a:pPr>
              <a:defRPr/>
            </a:pPr>
            <a:fld id="{9880690B-12FE-417B-AEF6-BDED78566665}" type="slidenum">
              <a:rPr lang="en-GB" altLang="en-US"/>
              <a:pPr>
                <a:defRPr/>
              </a:pPr>
              <a:t>‹#›</a:t>
            </a:fld>
            <a:endParaRPr lang="en-GB" altLang="en-US" dirty="0"/>
          </a:p>
        </p:txBody>
      </p:sp>
    </p:spTree>
    <p:extLst>
      <p:ext uri="{BB962C8B-B14F-4D97-AF65-F5344CB8AC3E}">
        <p14:creationId xmlns:p14="http://schemas.microsoft.com/office/powerpoint/2010/main" val="31334239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3315" name="Notes Placeholder 2"/>
          <p:cNvSpPr>
            <a:spLocks noGrp="1"/>
          </p:cNvSpPr>
          <p:nvPr>
            <p:ph type="body" idx="1"/>
          </p:nvPr>
        </p:nvSpPr>
        <p:spPr>
          <a:noFill/>
        </p:spPr>
        <p:txBody>
          <a:bodyPr/>
          <a:lstStyle/>
          <a:p>
            <a:endParaRPr lang="en-US" altLang="en-US" dirty="0"/>
          </a:p>
        </p:txBody>
      </p:sp>
      <p:sp>
        <p:nvSpPr>
          <p:cNvPr id="13316"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fld id="{ACF3125A-9363-44EE-B8CC-C85889342CC2}" type="slidenum">
              <a:rPr lang="en-GB" altLang="en-US" sz="1200"/>
              <a:pPr/>
              <a:t>3</a:t>
            </a:fld>
            <a:endParaRPr lang="en-GB" altLang="en-US" sz="1200" dirty="0"/>
          </a:p>
        </p:txBody>
      </p:sp>
    </p:spTree>
    <p:extLst>
      <p:ext uri="{BB962C8B-B14F-4D97-AF65-F5344CB8AC3E}">
        <p14:creationId xmlns:p14="http://schemas.microsoft.com/office/powerpoint/2010/main" val="4031740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Times New Roman" pitchFamily="18" charset="0"/>
                <a:ea typeface="MS PGothic" pitchFamily="34" charset="-128"/>
              </a:defRPr>
            </a:lvl1pPr>
            <a:lvl2pPr marL="740424" indent="-284778">
              <a:defRPr sz="2400">
                <a:solidFill>
                  <a:schemeClr val="tx1"/>
                </a:solidFill>
                <a:latin typeface="Times New Roman" pitchFamily="18" charset="0"/>
                <a:ea typeface="MS PGothic" pitchFamily="34" charset="-128"/>
              </a:defRPr>
            </a:lvl2pPr>
            <a:lvl3pPr marL="1139114" indent="-227823">
              <a:defRPr sz="2400">
                <a:solidFill>
                  <a:schemeClr val="tx1"/>
                </a:solidFill>
                <a:latin typeface="Times New Roman" pitchFamily="18" charset="0"/>
                <a:ea typeface="MS PGothic" pitchFamily="34" charset="-128"/>
              </a:defRPr>
            </a:lvl3pPr>
            <a:lvl4pPr marL="1594759" indent="-227823">
              <a:defRPr sz="2400">
                <a:solidFill>
                  <a:schemeClr val="tx1"/>
                </a:solidFill>
                <a:latin typeface="Times New Roman" pitchFamily="18" charset="0"/>
                <a:ea typeface="MS PGothic" pitchFamily="34" charset="-128"/>
              </a:defRPr>
            </a:lvl4pPr>
            <a:lvl5pPr marL="2050405" indent="-227823">
              <a:defRPr sz="2400">
                <a:solidFill>
                  <a:schemeClr val="tx1"/>
                </a:solidFill>
                <a:latin typeface="Times New Roman" pitchFamily="18" charset="0"/>
                <a:ea typeface="MS PGothic" pitchFamily="34" charset="-128"/>
              </a:defRPr>
            </a:lvl5pPr>
            <a:lvl6pPr marL="2506050" indent="-227823"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61696" indent="-227823"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17341" indent="-227823"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72987" indent="-227823"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a:defRPr/>
            </a:pPr>
            <a:fld id="{47502133-5432-4C6D-BDD7-6EFF703D9E34}" type="slidenum">
              <a:rPr lang="en-GB" altLang="en-US" sz="1200">
                <a:solidFill>
                  <a:srgbClr val="000000"/>
                </a:solidFill>
              </a:rPr>
              <a:pPr>
                <a:defRPr/>
              </a:pPr>
              <a:t>13</a:t>
            </a:fld>
            <a:endParaRPr lang="en-GB" altLang="en-US" sz="1200" dirty="0">
              <a:solidFill>
                <a:srgbClr val="000000"/>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36961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7AE36FF-F834-4572-B180-6E71DDDA4589}" type="slidenum">
              <a:rPr lang="en-GB" altLang="en-US"/>
              <a:pPr>
                <a:defRPr/>
              </a:pPr>
              <a:t>‹#›</a:t>
            </a:fld>
            <a:endParaRPr lang="en-GB" altLang="en-US" dirty="0"/>
          </a:p>
        </p:txBody>
      </p:sp>
    </p:spTree>
    <p:extLst>
      <p:ext uri="{BB962C8B-B14F-4D97-AF65-F5344CB8AC3E}">
        <p14:creationId xmlns:p14="http://schemas.microsoft.com/office/powerpoint/2010/main" val="199235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E8DD73B-8EDC-4BFC-A5EB-BBBF53BDC913}" type="slidenum">
              <a:rPr lang="en-GB" altLang="en-US"/>
              <a:pPr>
                <a:defRPr/>
              </a:pPr>
              <a:t>‹#›</a:t>
            </a:fld>
            <a:endParaRPr lang="en-GB" altLang="en-US" dirty="0"/>
          </a:p>
        </p:txBody>
      </p:sp>
    </p:spTree>
    <p:extLst>
      <p:ext uri="{BB962C8B-B14F-4D97-AF65-F5344CB8AC3E}">
        <p14:creationId xmlns:p14="http://schemas.microsoft.com/office/powerpoint/2010/main" val="108216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931579B-C8D2-4F2A-83C4-F0039510CDDE}" type="slidenum">
              <a:rPr lang="en-GB" altLang="en-US"/>
              <a:pPr>
                <a:defRPr/>
              </a:pPr>
              <a:t>‹#›</a:t>
            </a:fld>
            <a:endParaRPr lang="en-GB" altLang="en-US" dirty="0"/>
          </a:p>
        </p:txBody>
      </p:sp>
    </p:spTree>
    <p:extLst>
      <p:ext uri="{BB962C8B-B14F-4D97-AF65-F5344CB8AC3E}">
        <p14:creationId xmlns:p14="http://schemas.microsoft.com/office/powerpoint/2010/main" val="199598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BFB32D3-DB60-40AA-BFC5-6D10D5A307B1}" type="slidenum">
              <a:rPr lang="en-GB" altLang="en-US"/>
              <a:pPr>
                <a:defRPr/>
              </a:pPr>
              <a:t>‹#›</a:t>
            </a:fld>
            <a:endParaRPr lang="en-GB" altLang="en-US" dirty="0"/>
          </a:p>
        </p:txBody>
      </p:sp>
    </p:spTree>
    <p:extLst>
      <p:ext uri="{BB962C8B-B14F-4D97-AF65-F5344CB8AC3E}">
        <p14:creationId xmlns:p14="http://schemas.microsoft.com/office/powerpoint/2010/main" val="25927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13B3197-FE69-4594-9C54-AD191F3EEFE4}" type="slidenum">
              <a:rPr lang="en-GB" altLang="en-US"/>
              <a:pPr>
                <a:defRPr/>
              </a:pPr>
              <a:t>‹#›</a:t>
            </a:fld>
            <a:endParaRPr lang="en-GB" altLang="en-US" dirty="0"/>
          </a:p>
        </p:txBody>
      </p:sp>
    </p:spTree>
    <p:extLst>
      <p:ext uri="{BB962C8B-B14F-4D97-AF65-F5344CB8AC3E}">
        <p14:creationId xmlns:p14="http://schemas.microsoft.com/office/powerpoint/2010/main" val="230419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4600CCE-5B42-4CEC-A7E9-33E09CC72AD7}" type="slidenum">
              <a:rPr lang="en-GB" altLang="en-US"/>
              <a:pPr>
                <a:defRPr/>
              </a:pPr>
              <a:t>‹#›</a:t>
            </a:fld>
            <a:endParaRPr lang="en-GB" altLang="en-US" dirty="0"/>
          </a:p>
        </p:txBody>
      </p:sp>
    </p:spTree>
    <p:extLst>
      <p:ext uri="{BB962C8B-B14F-4D97-AF65-F5344CB8AC3E}">
        <p14:creationId xmlns:p14="http://schemas.microsoft.com/office/powerpoint/2010/main" val="274984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CCBE9CA-B0E9-4EBC-BEDC-66764E6C32F1}" type="slidenum">
              <a:rPr lang="en-GB" altLang="en-US"/>
              <a:pPr>
                <a:defRPr/>
              </a:pPr>
              <a:t>‹#›</a:t>
            </a:fld>
            <a:endParaRPr lang="en-GB" altLang="en-US" dirty="0"/>
          </a:p>
        </p:txBody>
      </p:sp>
    </p:spTree>
    <p:extLst>
      <p:ext uri="{BB962C8B-B14F-4D97-AF65-F5344CB8AC3E}">
        <p14:creationId xmlns:p14="http://schemas.microsoft.com/office/powerpoint/2010/main" val="70355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C23FB34E-EABE-4F23-9A13-30B1443A7E30}" type="slidenum">
              <a:rPr lang="en-GB" altLang="en-US"/>
              <a:pPr>
                <a:defRPr/>
              </a:pPr>
              <a:t>‹#›</a:t>
            </a:fld>
            <a:endParaRPr lang="en-GB" altLang="en-US" dirty="0"/>
          </a:p>
        </p:txBody>
      </p:sp>
    </p:spTree>
    <p:extLst>
      <p:ext uri="{BB962C8B-B14F-4D97-AF65-F5344CB8AC3E}">
        <p14:creationId xmlns:p14="http://schemas.microsoft.com/office/powerpoint/2010/main" val="345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A8E1CE2A-31D7-414D-A39E-8DF622FCCFB8}" type="slidenum">
              <a:rPr lang="en-GB" altLang="en-US"/>
              <a:pPr>
                <a:defRPr/>
              </a:pPr>
              <a:t>‹#›</a:t>
            </a:fld>
            <a:endParaRPr lang="en-GB" altLang="en-US" dirty="0"/>
          </a:p>
        </p:txBody>
      </p:sp>
    </p:spTree>
    <p:extLst>
      <p:ext uri="{BB962C8B-B14F-4D97-AF65-F5344CB8AC3E}">
        <p14:creationId xmlns:p14="http://schemas.microsoft.com/office/powerpoint/2010/main" val="811706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FB73718-B34F-417E-ACCA-4696A7C43C42}" type="slidenum">
              <a:rPr lang="en-GB" altLang="en-US"/>
              <a:pPr>
                <a:defRPr/>
              </a:pPr>
              <a:t>‹#›</a:t>
            </a:fld>
            <a:endParaRPr lang="en-GB" altLang="en-US" dirty="0"/>
          </a:p>
        </p:txBody>
      </p:sp>
    </p:spTree>
    <p:extLst>
      <p:ext uri="{BB962C8B-B14F-4D97-AF65-F5344CB8AC3E}">
        <p14:creationId xmlns:p14="http://schemas.microsoft.com/office/powerpoint/2010/main" val="242183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002B5A7-A594-4843-A671-6C18A8DE11F2}" type="slidenum">
              <a:rPr lang="en-GB" altLang="en-US"/>
              <a:pPr>
                <a:defRPr/>
              </a:pPr>
              <a:t>‹#›</a:t>
            </a:fld>
            <a:endParaRPr lang="en-GB" altLang="en-US" dirty="0"/>
          </a:p>
        </p:txBody>
      </p:sp>
    </p:spTree>
    <p:extLst>
      <p:ext uri="{BB962C8B-B14F-4D97-AF65-F5344CB8AC3E}">
        <p14:creationId xmlns:p14="http://schemas.microsoft.com/office/powerpoint/2010/main" val="1173439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ea typeface="+mn-ea"/>
                <a:cs typeface="+mn-cs"/>
              </a:defRPr>
            </a:lvl1pPr>
          </a:lstStyle>
          <a:p>
            <a:pPr>
              <a:defRPr/>
            </a:pPr>
            <a:endParaRPr lang="en-GB"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cs typeface="+mn-cs"/>
              </a:defRPr>
            </a:lvl1pPr>
          </a:lstStyle>
          <a:p>
            <a:pPr>
              <a:defRPr/>
            </a:pPr>
            <a:endParaRPr lang="en-GB"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7FFFF8E-D0BF-4E48-A43B-FF484695FDB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4.bin"/><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wmf"/><Relationship Id="rId9" Type="http://schemas.microsoft.com/office/2007/relationships/diagramDrawing" Target="../diagrams/drawing1.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oleObject" Target="../embeddings/oleObject5.bin"/><Relationship Id="rId7" Type="http://schemas.openxmlformats.org/officeDocument/2006/relationships/diagramQuickStyle" Target="../diagrams/quickStyle2.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wmf"/><Relationship Id="rId9" Type="http://schemas.microsoft.com/office/2007/relationships/diagramDrawing" Target="../diagrams/drawin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1FEC590B-3306-47E9-BD67-97F3F76169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1714" cy="6858000"/>
            <a:chOff x="651279" y="598259"/>
            <a:chExt cx="10889442" cy="5680742"/>
          </a:xfrm>
        </p:grpSpPr>
        <p:sp>
          <p:nvSpPr>
            <p:cNvPr id="11" name="Color">
              <a:extLst>
                <a:ext uri="{FF2B5EF4-FFF2-40B4-BE49-F238E27FC236}">
                  <a16:creationId xmlns:a16="http://schemas.microsoft.com/office/drawing/2014/main" xmlns="" id="{54F87DBC-E43C-4CE4-A8C5-61E3D6819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xmlns="" id="{CD39A88A-7F84-4ACA-877B-E28BC26CD8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xmlns="" id="{A47AAF5E-1692-48C9-98FB-6432BF0BC4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3" y="0"/>
            <a:ext cx="9141717" cy="6858000"/>
            <a:chOff x="0" y="0"/>
            <a:chExt cx="12188952" cy="6858000"/>
          </a:xfrm>
        </p:grpSpPr>
        <p:sp>
          <p:nvSpPr>
            <p:cNvPr id="15" name="Freeform: Shape 14">
              <a:extLst>
                <a:ext uri="{FF2B5EF4-FFF2-40B4-BE49-F238E27FC236}">
                  <a16:creationId xmlns:a16="http://schemas.microsoft.com/office/drawing/2014/main" xmlns="" id="{5F36A26D-E71D-4663-B197-8B7BFA37A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xmlns="" id="{8A821CEB-DA96-4952-93B9-81F9C42BA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xmlns="" id="{18C8EDE0-D69B-4F65-9AB7-DDE7EAD78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xmlns="" id="{546F0982-BF10-4BF6-842A-F631654FF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2B313509-2128-42CA-81B6-C9EC23E44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1589188C-E06E-4F8A-BDD1-02ADF1408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6B4E610F-FCD0-483F-B9F2-6DF2C28FE8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Rectangle 2">
            <a:extLst>
              <a:ext uri="{FF2B5EF4-FFF2-40B4-BE49-F238E27FC236}">
                <a16:creationId xmlns:a16="http://schemas.microsoft.com/office/drawing/2014/main" xmlns="" id="{A168E45C-2213-2527-A25F-6C0B6B77E273}"/>
              </a:ext>
            </a:extLst>
          </p:cNvPr>
          <p:cNvSpPr txBox="1">
            <a:spLocks noChangeArrowheads="1"/>
          </p:cNvSpPr>
          <p:nvPr/>
        </p:nvSpPr>
        <p:spPr bwMode="auto">
          <a:xfrm>
            <a:off x="684213" y="765175"/>
            <a:ext cx="7772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GB" sz="3600" kern="0" dirty="0">
                <a:solidFill>
                  <a:srgbClr val="002060"/>
                </a:solidFill>
                <a:latin typeface="Tahoma"/>
                <a:ea typeface="ＭＳ Ｐゴシック"/>
                <a:cs typeface="Tahoma"/>
              </a:rPr>
              <a:t>Friends of Cawston Grange PTA</a:t>
            </a:r>
            <a:r>
              <a:rPr lang="en-GB" sz="3600" kern="0" dirty="0">
                <a:latin typeface="Tahoma" charset="0"/>
                <a:ea typeface="ＭＳ Ｐゴシック" charset="0"/>
              </a:rPr>
              <a:t/>
            </a:r>
            <a:br>
              <a:rPr lang="en-GB" sz="3600" kern="0" dirty="0">
                <a:latin typeface="Tahoma" charset="0"/>
                <a:ea typeface="ＭＳ Ｐゴシック" charset="0"/>
              </a:rPr>
            </a:br>
            <a:r>
              <a:rPr lang="en-GB" sz="3600" kern="0" dirty="0">
                <a:latin typeface="Tahoma" charset="0"/>
                <a:ea typeface="ＭＳ Ｐゴシック" charset="0"/>
              </a:rPr>
              <a:t/>
            </a:r>
            <a:br>
              <a:rPr lang="en-GB" sz="3600" kern="0" dirty="0">
                <a:latin typeface="Tahoma" charset="0"/>
                <a:ea typeface="ＭＳ Ｐゴシック" charset="0"/>
              </a:rPr>
            </a:br>
            <a:r>
              <a:rPr lang="en-GB" sz="3600" kern="0" dirty="0">
                <a:solidFill>
                  <a:srgbClr val="002060"/>
                </a:solidFill>
                <a:latin typeface="Tahoma"/>
                <a:ea typeface="ＭＳ Ｐゴシック"/>
                <a:cs typeface="Tahoma"/>
              </a:rPr>
              <a:t>AGM Meeting </a:t>
            </a:r>
            <a:r>
              <a:rPr lang="en-GB" sz="3600" kern="0" dirty="0">
                <a:latin typeface="Tahoma" charset="0"/>
                <a:ea typeface="ＭＳ Ｐゴシック" charset="0"/>
              </a:rPr>
              <a:t/>
            </a:r>
            <a:br>
              <a:rPr lang="en-GB" sz="3600" kern="0" dirty="0">
                <a:latin typeface="Tahoma" charset="0"/>
                <a:ea typeface="ＭＳ Ｐゴシック" charset="0"/>
              </a:rPr>
            </a:br>
            <a:r>
              <a:rPr lang="en-GB" sz="3600" kern="0" dirty="0">
                <a:solidFill>
                  <a:srgbClr val="002060"/>
                </a:solidFill>
                <a:latin typeface="Tahoma"/>
                <a:ea typeface="ＭＳ Ｐゴシック"/>
                <a:cs typeface="Tahoma"/>
              </a:rPr>
              <a:t>September 29th 2022</a:t>
            </a:r>
            <a:endParaRPr lang="en-GB" kern="0" dirty="0">
              <a:solidFill>
                <a:srgbClr val="002060"/>
              </a:solidFill>
              <a:latin typeface="Tahoma"/>
              <a:ea typeface="ＭＳ Ｐゴシック"/>
              <a:cs typeface="Tahoma"/>
            </a:endParaRPr>
          </a:p>
        </p:txBody>
      </p:sp>
      <p:graphicFrame>
        <p:nvGraphicFramePr>
          <p:cNvPr id="7" name="Object 4">
            <a:extLst>
              <a:ext uri="{FF2B5EF4-FFF2-40B4-BE49-F238E27FC236}">
                <a16:creationId xmlns:a16="http://schemas.microsoft.com/office/drawing/2014/main" xmlns="" id="{0E56084D-5FEC-1B49-EBA9-4BCC653CD51E}"/>
              </a:ext>
            </a:extLst>
          </p:cNvPr>
          <p:cNvGraphicFramePr>
            <a:graphicFrameLocks noChangeAspect="1"/>
          </p:cNvGraphicFramePr>
          <p:nvPr>
            <p:extLst>
              <p:ext uri="{D42A27DB-BD31-4B8C-83A1-F6EECF244321}">
                <p14:modId xmlns:p14="http://schemas.microsoft.com/office/powerpoint/2010/main" val="213042694"/>
              </p:ext>
            </p:extLst>
          </p:nvPr>
        </p:nvGraphicFramePr>
        <p:xfrm>
          <a:off x="1255713" y="2924175"/>
          <a:ext cx="6769100" cy="1447800"/>
        </p:xfrm>
        <a:graphic>
          <a:graphicData uri="http://schemas.openxmlformats.org/presentationml/2006/ole">
            <mc:AlternateContent xmlns:mc="http://schemas.openxmlformats.org/markup-compatibility/2006">
              <mc:Choice xmlns:v="urn:schemas-microsoft-com:vml" Requires="v">
                <p:oleObj spid="_x0000_s1026" name="Document" r:id="rId3" imgW="1603560" imgH="343281" progId="Word.Document.8">
                  <p:embed/>
                </p:oleObj>
              </mc:Choice>
              <mc:Fallback>
                <p:oleObj name="Document" r:id="rId3" imgW="1603560" imgH="343281" progId="Word.Document.8">
                  <p:embed/>
                  <p:pic>
                    <p:nvPicPr>
                      <p:cNvPr id="7" name="Object 4">
                        <a:extLst>
                          <a:ext uri="{FF2B5EF4-FFF2-40B4-BE49-F238E27FC236}">
                            <a16:creationId xmlns:a16="http://schemas.microsoft.com/office/drawing/2014/main" xmlns="" id="{0E56084D-5FEC-1B49-EBA9-4BCC653CD51E}"/>
                          </a:ext>
                        </a:extLst>
                      </p:cNvPr>
                      <p:cNvPicPr>
                        <a:picLocks noGrp="1" noChangeAspect="1" noChangeArrowheads="1"/>
                      </p:cNvPicPr>
                      <p:nvPr/>
                    </p:nvPicPr>
                    <p:blipFill>
                      <a:blip r:embed="rId4"/>
                      <a:srcRect/>
                      <a:stretch>
                        <a:fillRect/>
                      </a:stretch>
                    </p:blipFill>
                    <p:spPr bwMode="auto">
                      <a:xfrm>
                        <a:off x="1255713" y="2924175"/>
                        <a:ext cx="67691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3" name="Object 5">
            <a:extLst>
              <a:ext uri="{FF2B5EF4-FFF2-40B4-BE49-F238E27FC236}">
                <a16:creationId xmlns:a16="http://schemas.microsoft.com/office/drawing/2014/main" xmlns="" id="{967BF7BA-C1B2-B51E-AD4E-2F2CD357670E}"/>
              </a:ext>
            </a:extLst>
          </p:cNvPr>
          <p:cNvGraphicFramePr>
            <a:graphicFrameLocks noChangeAspect="1"/>
          </p:cNvGraphicFramePr>
          <p:nvPr>
            <p:extLst>
              <p:ext uri="{D42A27DB-BD31-4B8C-83A1-F6EECF244321}">
                <p14:modId xmlns:p14="http://schemas.microsoft.com/office/powerpoint/2010/main" val="3828886485"/>
              </p:ext>
            </p:extLst>
          </p:nvPr>
        </p:nvGraphicFramePr>
        <p:xfrm>
          <a:off x="624408" y="4581128"/>
          <a:ext cx="7620000" cy="838200"/>
        </p:xfrm>
        <a:graphic>
          <a:graphicData uri="http://schemas.openxmlformats.org/presentationml/2006/ole">
            <mc:AlternateContent xmlns:mc="http://schemas.openxmlformats.org/markup-compatibility/2006">
              <mc:Choice xmlns:v="urn:schemas-microsoft-com:vml" Requires="v">
                <p:oleObj spid="_x0000_s1027" name="Document" r:id="rId5" imgW="5497919" imgH="592646" progId="Word.Document.8">
                  <p:embed/>
                </p:oleObj>
              </mc:Choice>
              <mc:Fallback>
                <p:oleObj name="Document" r:id="rId5" imgW="5497919" imgH="592646" progId="Word.Document.8">
                  <p:embed/>
                  <p:pic>
                    <p:nvPicPr>
                      <p:cNvPr id="13" name="Object 5">
                        <a:extLst>
                          <a:ext uri="{FF2B5EF4-FFF2-40B4-BE49-F238E27FC236}">
                            <a16:creationId xmlns:a16="http://schemas.microsoft.com/office/drawing/2014/main" xmlns="" id="{967BF7BA-C1B2-B51E-AD4E-2F2CD357670E}"/>
                          </a:ext>
                        </a:extLst>
                      </p:cNvPr>
                      <p:cNvPicPr>
                        <a:picLocks noChangeAspect="1" noChangeArrowheads="1"/>
                      </p:cNvPicPr>
                      <p:nvPr/>
                    </p:nvPicPr>
                    <p:blipFill>
                      <a:blip r:embed="rId6"/>
                      <a:srcRect/>
                      <a:stretch>
                        <a:fillRect/>
                      </a:stretch>
                    </p:blipFill>
                    <p:spPr bwMode="auto">
                      <a:xfrm>
                        <a:off x="624408" y="4581128"/>
                        <a:ext cx="762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21336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605494DE-B078-4D87-BB01-C84320618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9A0576B0-CD8C-4661-95C8-A9F2CE7CDD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3543216"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xmlns="" id="{3FF60E2B-3919-423C-B1FF-56CDE66811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23928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p:cNvSpPr txBox="1"/>
          <p:nvPr/>
        </p:nvSpPr>
        <p:spPr>
          <a:xfrm>
            <a:off x="603504" y="1122363"/>
            <a:ext cx="2481097" cy="2387600"/>
          </a:xfrm>
          <a:prstGeom prst="rect">
            <a:avLst/>
          </a:prstGeom>
        </p:spPr>
        <p:txBody>
          <a:bodyPr vert="horz" lIns="91440" tIns="45720" rIns="91440" bIns="45720" rtlCol="0" anchor="b">
            <a:normAutofit/>
          </a:bodyPr>
          <a:lstStyle/>
          <a:p>
            <a:pPr eaLnBrk="1" hangingPunct="1">
              <a:lnSpc>
                <a:spcPct val="90000"/>
              </a:lnSpc>
              <a:spcAft>
                <a:spcPts val="600"/>
              </a:spcAft>
            </a:pPr>
            <a:r>
              <a:rPr lang="en-US" sz="4000" kern="1200" dirty="0">
                <a:solidFill>
                  <a:srgbClr val="FFFFFF"/>
                </a:solidFill>
                <a:latin typeface="Calibri"/>
                <a:ea typeface="+mj-ea"/>
                <a:cs typeface="Calibri"/>
              </a:rPr>
              <a:t>Treasurer reports – </a:t>
            </a:r>
            <a:r>
              <a:rPr lang="en-US" sz="4000" dirty="0">
                <a:solidFill>
                  <a:srgbClr val="FFFFFF"/>
                </a:solidFill>
                <a:latin typeface="Calibri"/>
                <a:ea typeface="+mj-ea"/>
                <a:cs typeface="Calibri"/>
              </a:rPr>
              <a:t>2021/2022</a:t>
            </a:r>
            <a:endParaRPr lang="en-US" sz="4000" kern="1200" dirty="0">
              <a:solidFill>
                <a:srgbClr val="FFFFFF"/>
              </a:solidFill>
              <a:latin typeface="Calibri"/>
              <a:ea typeface="+mj-ea"/>
              <a:cs typeface="Calibri"/>
            </a:endParaRPr>
          </a:p>
        </p:txBody>
      </p:sp>
      <p:graphicFrame>
        <p:nvGraphicFramePr>
          <p:cNvPr id="13" name="Content Placeholder 12">
            <a:extLst>
              <a:ext uri="{FF2B5EF4-FFF2-40B4-BE49-F238E27FC236}">
                <a16:creationId xmlns:a16="http://schemas.microsoft.com/office/drawing/2014/main" xmlns="" id="{70308009-7CE1-F322-E7E4-C156923BFEF9}"/>
              </a:ext>
            </a:extLst>
          </p:cNvPr>
          <p:cNvGraphicFramePr>
            <a:graphicFrameLocks noGrp="1"/>
          </p:cNvGraphicFramePr>
          <p:nvPr>
            <p:ph idx="1"/>
            <p:extLst>
              <p:ext uri="{D42A27DB-BD31-4B8C-83A1-F6EECF244321}">
                <p14:modId xmlns:p14="http://schemas.microsoft.com/office/powerpoint/2010/main" val="3982335339"/>
              </p:ext>
            </p:extLst>
          </p:nvPr>
        </p:nvGraphicFramePr>
        <p:xfrm>
          <a:off x="3631115" y="209085"/>
          <a:ext cx="5458478" cy="6495852"/>
        </p:xfrm>
        <a:graphic>
          <a:graphicData uri="http://schemas.openxmlformats.org/drawingml/2006/table">
            <a:tbl>
              <a:tblPr firstRow="1" bandRow="1">
                <a:noFill/>
                <a:tableStyleId>{5C22544A-7EE6-4342-B048-85BDC9FD1C3A}</a:tableStyleId>
              </a:tblPr>
              <a:tblGrid>
                <a:gridCol w="1146189">
                  <a:extLst>
                    <a:ext uri="{9D8B030D-6E8A-4147-A177-3AD203B41FA5}">
                      <a16:colId xmlns:a16="http://schemas.microsoft.com/office/drawing/2014/main" xmlns="" val="2342119720"/>
                    </a:ext>
                  </a:extLst>
                </a:gridCol>
                <a:gridCol w="1335642">
                  <a:extLst>
                    <a:ext uri="{9D8B030D-6E8A-4147-A177-3AD203B41FA5}">
                      <a16:colId xmlns:a16="http://schemas.microsoft.com/office/drawing/2014/main" xmlns="" val="2447883971"/>
                    </a:ext>
                  </a:extLst>
                </a:gridCol>
                <a:gridCol w="884575">
                  <a:extLst>
                    <a:ext uri="{9D8B030D-6E8A-4147-A177-3AD203B41FA5}">
                      <a16:colId xmlns:a16="http://schemas.microsoft.com/office/drawing/2014/main" xmlns="" val="3435192941"/>
                    </a:ext>
                  </a:extLst>
                </a:gridCol>
                <a:gridCol w="756430">
                  <a:extLst>
                    <a:ext uri="{9D8B030D-6E8A-4147-A177-3AD203B41FA5}">
                      <a16:colId xmlns:a16="http://schemas.microsoft.com/office/drawing/2014/main" xmlns="" val="730989405"/>
                    </a:ext>
                  </a:extLst>
                </a:gridCol>
                <a:gridCol w="1335642">
                  <a:extLst>
                    <a:ext uri="{9D8B030D-6E8A-4147-A177-3AD203B41FA5}">
                      <a16:colId xmlns:a16="http://schemas.microsoft.com/office/drawing/2014/main" xmlns="" val="4087501980"/>
                    </a:ext>
                  </a:extLst>
                </a:gridCol>
              </a:tblGrid>
              <a:tr h="400783">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lnL>
                    <a:lnR w="12700" cmpd="sng">
                      <a:noFill/>
                    </a:lnR>
                    <a:lnT w="9525" cap="flat" cmpd="sng" algn="ctr">
                      <a:noFill/>
                      <a:prstDash val="solid"/>
                    </a:lnT>
                    <a:lnB w="38100" cmpd="sng">
                      <a:noFill/>
                    </a:lnB>
                    <a:noFill/>
                  </a:tcPr>
                </a:tc>
                <a:tc>
                  <a:txBody>
                    <a:bodyPr/>
                    <a:lstStyle/>
                    <a:p>
                      <a:pPr rtl="0" fontAlgn="b"/>
                      <a:r>
                        <a:rPr lang="en-GB" sz="900" b="1" cap="none" spc="0" dirty="0">
                          <a:solidFill>
                            <a:schemeClr val="tx1"/>
                          </a:solidFill>
                          <a:effectLst/>
                          <a:latin typeface="Calibri"/>
                        </a:rPr>
                        <a:t>Period Ending 31/8/2022</a:t>
                      </a:r>
                    </a:p>
                  </a:txBody>
                  <a:tcPr marL="31401" marR="14018" marT="8972" marB="67287" anchor="b">
                    <a:lnL w="12700" cmpd="sng">
                      <a:noFill/>
                    </a:lnL>
                    <a:lnR w="12700" cmpd="sng">
                      <a:noFill/>
                    </a:lnR>
                    <a:lnT w="9525" cap="flat" cmpd="sng" algn="ctr">
                      <a:noFill/>
                      <a:prstDash val="solid"/>
                    </a:lnT>
                    <a:lnB w="38100" cmpd="sng">
                      <a:noFill/>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lnL>
                    <a:lnR w="12700" cmpd="sng">
                      <a:noFill/>
                    </a:lnR>
                    <a:lnT w="9525" cap="flat" cmpd="sng" algn="ctr">
                      <a:noFill/>
                      <a:prstDash val="solid"/>
                    </a:lnT>
                    <a:lnB w="38100" cmpd="sng">
                      <a:noFill/>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lnL>
                    <a:lnR w="12700" cmpd="sng">
                      <a:noFill/>
                    </a:lnR>
                    <a:lnT w="9525" cap="flat" cmpd="sng" algn="ctr">
                      <a:noFill/>
                      <a:prstDash val="solid"/>
                    </a:lnT>
                    <a:lnB w="38100" cmpd="sng">
                      <a:noFill/>
                    </a:lnB>
                    <a:noFill/>
                  </a:tcPr>
                </a:tc>
                <a:tc>
                  <a:txBody>
                    <a:bodyPr/>
                    <a:lstStyle/>
                    <a:p>
                      <a:pPr rtl="0" fontAlgn="b"/>
                      <a:r>
                        <a:rPr lang="en-GB" sz="900" b="1" cap="none" spc="0" dirty="0">
                          <a:solidFill>
                            <a:schemeClr val="tx1"/>
                          </a:solidFill>
                          <a:effectLst/>
                          <a:latin typeface="Calibri"/>
                        </a:rPr>
                        <a:t>Period Ending 31/8/2021</a:t>
                      </a:r>
                    </a:p>
                  </a:txBody>
                  <a:tcPr marL="31401" marR="14018" marT="8972" marB="67287"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xmlns="" val="2745150348"/>
                  </a:ext>
                </a:extLst>
              </a:tr>
              <a:tr h="215806">
                <a:tc>
                  <a:txBody>
                    <a:bodyPr/>
                    <a:lstStyle/>
                    <a:p>
                      <a:pPr rtl="0" fontAlgn="b"/>
                      <a:endParaRPr lang="en-GB" sz="900" cap="none" spc="0" dirty="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rtl="0" fontAlgn="b"/>
                      <a:r>
                        <a:rPr lang="en-GB" sz="900" cap="none" spc="0" dirty="0">
                          <a:solidFill>
                            <a:schemeClr val="tx1"/>
                          </a:solidFill>
                          <a:effectLst/>
                          <a:latin typeface="Calibri"/>
                        </a:rPr>
                        <a:t>General Funds</a:t>
                      </a:r>
                    </a:p>
                  </a:txBody>
                  <a:tcPr marL="31401" marR="14018" marT="8972" marB="67287" anchor="b">
                    <a:lnL w="12700" cmpd="sng">
                      <a:noFill/>
                      <a:prstDash val="solid"/>
                    </a:lnL>
                    <a:lnR w="12700" cmpd="sng">
                      <a:noFill/>
                      <a:prstDash val="solid"/>
                    </a:lnR>
                    <a:lnT w="38100" cmpd="sng">
                      <a:noFill/>
                    </a:lnT>
                    <a:lnB w="9525" cap="flat" cmpd="sng" algn="ctr">
                      <a:noFill/>
                      <a:prstDash val="solid"/>
                    </a:lnB>
                    <a:noFill/>
                  </a:tcPr>
                </a:tc>
                <a:tc>
                  <a:txBody>
                    <a:bodyPr/>
                    <a:lstStyle/>
                    <a:p>
                      <a:pPr rtl="0" fontAlgn="b"/>
                      <a:r>
                        <a:rPr lang="en-GB" sz="900" cap="none" spc="0" dirty="0">
                          <a:solidFill>
                            <a:schemeClr val="tx1"/>
                          </a:solidFill>
                          <a:effectLst/>
                          <a:latin typeface="Calibri"/>
                        </a:rPr>
                        <a:t>Restricted Funds</a:t>
                      </a:r>
                    </a:p>
                  </a:txBody>
                  <a:tcPr marL="31401" marR="14018" marT="8972" marB="67287" anchor="b">
                    <a:lnL w="12700" cmpd="sng">
                      <a:noFill/>
                      <a:prstDash val="solid"/>
                    </a:lnL>
                    <a:lnR w="12700" cmpd="sng">
                      <a:noFill/>
                      <a:prstDash val="solid"/>
                    </a:lnR>
                    <a:lnT w="38100" cmpd="sng">
                      <a:noFill/>
                    </a:lnT>
                    <a:lnB w="9525" cap="flat" cmpd="sng" algn="ctr">
                      <a:noFill/>
                      <a:prstDash val="solid"/>
                    </a:lnB>
                    <a:noFill/>
                  </a:tcPr>
                </a:tc>
                <a:tc>
                  <a:txBody>
                    <a:bodyPr/>
                    <a:lstStyle/>
                    <a:p>
                      <a:pPr rtl="0" fontAlgn="b"/>
                      <a:r>
                        <a:rPr lang="en-GB" sz="900" b="1" cap="none" spc="0" dirty="0">
                          <a:solidFill>
                            <a:schemeClr val="tx1"/>
                          </a:solidFill>
                          <a:effectLst/>
                          <a:latin typeface="Calibri"/>
                        </a:rPr>
                        <a:t>Total</a:t>
                      </a:r>
                    </a:p>
                  </a:txBody>
                  <a:tcPr marL="31401" marR="14018" marT="8972" marB="67287" anchor="b">
                    <a:lnL w="12700" cmpd="sng">
                      <a:noFill/>
                      <a:prstDash val="solid"/>
                    </a:lnL>
                    <a:lnR w="12700" cmpd="sng">
                      <a:noFill/>
                      <a:prstDash val="solid"/>
                    </a:lnR>
                    <a:lnT w="38100" cmpd="sng">
                      <a:noFill/>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xmlns="" val="426395669"/>
                  </a:ext>
                </a:extLst>
              </a:tr>
              <a:tr h="215806">
                <a:tc>
                  <a:txBody>
                    <a:bodyPr/>
                    <a:lstStyle/>
                    <a:p>
                      <a:pPr rtl="0" fontAlgn="b"/>
                      <a:r>
                        <a:rPr lang="en-GB" sz="900" cap="none" spc="0" dirty="0">
                          <a:solidFill>
                            <a:schemeClr val="tx1"/>
                          </a:solidFill>
                          <a:effectLst/>
                          <a:latin typeface="Calibri"/>
                        </a:rPr>
                        <a:t>Income</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12701070"/>
                  </a:ext>
                </a:extLst>
              </a:tr>
              <a:tr h="215806">
                <a:tc>
                  <a:txBody>
                    <a:bodyPr/>
                    <a:lstStyle/>
                    <a:p>
                      <a:pPr rtl="0" fontAlgn="b"/>
                      <a:r>
                        <a:rPr lang="en-GB" sz="900" cap="none" spc="0" dirty="0">
                          <a:solidFill>
                            <a:schemeClr val="tx1"/>
                          </a:solidFill>
                          <a:effectLst/>
                          <a:latin typeface="Calibri"/>
                        </a:rPr>
                        <a:t>Donations</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3339.00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4854.00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8193.00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3215.19</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91910674"/>
                  </a:ext>
                </a:extLst>
              </a:tr>
              <a:tr h="215806">
                <a:tc>
                  <a:txBody>
                    <a:bodyPr/>
                    <a:lstStyle/>
                    <a:p>
                      <a:pPr rtl="0" fontAlgn="b"/>
                      <a:r>
                        <a:rPr lang="en-GB" sz="900" cap="none" spc="0" dirty="0">
                          <a:solidFill>
                            <a:schemeClr val="tx1"/>
                          </a:solidFill>
                          <a:effectLst/>
                          <a:latin typeface="Calibri"/>
                        </a:rPr>
                        <a:t>Charitable Activities</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11833.61</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11833.61</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108.34</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551219449"/>
                  </a:ext>
                </a:extLst>
              </a:tr>
              <a:tr h="215806">
                <a:tc>
                  <a:txBody>
                    <a:bodyPr/>
                    <a:lstStyle/>
                    <a:p>
                      <a:pPr rtl="0" fontAlgn="b"/>
                      <a:r>
                        <a:rPr lang="en-GB" sz="900" b="1" cap="none" spc="0" dirty="0">
                          <a:solidFill>
                            <a:schemeClr val="tx1"/>
                          </a:solidFill>
                          <a:effectLst/>
                          <a:latin typeface="Calibri"/>
                        </a:rPr>
                        <a:t>Total Income</a:t>
                      </a:r>
                      <a:endParaRPr lang="en-GB" sz="900" b="1" i="1" cap="none" spc="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15172.61</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4854.00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20026.61</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3323.53</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64480569"/>
                  </a:ext>
                </a:extLst>
              </a:tr>
              <a:tr h="167268">
                <a:tc>
                  <a:txBody>
                    <a:bodyPr/>
                    <a:lstStyle/>
                    <a:p>
                      <a:pPr rtl="0" fontAlgn="b"/>
                      <a:endParaRPr lang="en-GB" sz="900" cap="none" spc="0" dirty="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921012772"/>
                  </a:ext>
                </a:extLst>
              </a:tr>
              <a:tr h="215806">
                <a:tc>
                  <a:txBody>
                    <a:bodyPr/>
                    <a:lstStyle/>
                    <a:p>
                      <a:pPr rtl="0" fontAlgn="b"/>
                      <a:r>
                        <a:rPr lang="en-GB" sz="900" cap="none" spc="0" dirty="0">
                          <a:solidFill>
                            <a:schemeClr val="tx1"/>
                          </a:solidFill>
                          <a:effectLst/>
                          <a:latin typeface="Calibri"/>
                        </a:rPr>
                        <a:t>Expenditure</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930725051"/>
                  </a:ext>
                </a:extLst>
              </a:tr>
              <a:tr h="215806">
                <a:tc>
                  <a:txBody>
                    <a:bodyPr/>
                    <a:lstStyle/>
                    <a:p>
                      <a:pPr rtl="0" fontAlgn="b"/>
                      <a:r>
                        <a:rPr lang="en-GB" sz="900" cap="none" spc="0" dirty="0">
                          <a:solidFill>
                            <a:schemeClr val="tx1"/>
                          </a:solidFill>
                          <a:effectLst/>
                          <a:latin typeface="Calibri"/>
                        </a:rPr>
                        <a:t>Raising Funds</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-2682.43</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-2682.43</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0</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3268472396"/>
                  </a:ext>
                </a:extLst>
              </a:tr>
              <a:tr h="215806">
                <a:tc>
                  <a:txBody>
                    <a:bodyPr/>
                    <a:lstStyle/>
                    <a:p>
                      <a:pPr rtl="0" fontAlgn="b"/>
                      <a:r>
                        <a:rPr lang="en-GB" sz="900" cap="none" spc="0" dirty="0">
                          <a:solidFill>
                            <a:schemeClr val="tx1"/>
                          </a:solidFill>
                          <a:effectLst/>
                          <a:latin typeface="Calibri"/>
                        </a:rPr>
                        <a:t>Charitable Activities</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-11470.88</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-3454.00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-14924.88</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764.78</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1555345758"/>
                  </a:ext>
                </a:extLst>
              </a:tr>
              <a:tr h="215806">
                <a:tc>
                  <a:txBody>
                    <a:bodyPr/>
                    <a:lstStyle/>
                    <a:p>
                      <a:pPr rtl="0" fontAlgn="b"/>
                      <a:r>
                        <a:rPr lang="en-GB" sz="900" cap="none" spc="0" dirty="0">
                          <a:solidFill>
                            <a:schemeClr val="tx1"/>
                          </a:solidFill>
                          <a:effectLst/>
                          <a:latin typeface="Calibri"/>
                        </a:rPr>
                        <a:t>Other</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0</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750</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3635449470"/>
                  </a:ext>
                </a:extLst>
              </a:tr>
              <a:tr h="215806">
                <a:tc>
                  <a:txBody>
                    <a:bodyPr/>
                    <a:lstStyle/>
                    <a:p>
                      <a:pPr rtl="0" fontAlgn="b"/>
                      <a:r>
                        <a:rPr lang="en-GB" sz="900" b="1" cap="none" spc="0" dirty="0">
                          <a:solidFill>
                            <a:schemeClr val="tx1"/>
                          </a:solidFill>
                          <a:effectLst/>
                          <a:latin typeface="Calibri"/>
                        </a:rPr>
                        <a:t>Total Expenditure</a:t>
                      </a:r>
                      <a:endParaRPr lang="en-GB" sz="900" b="1" i="1" cap="none" spc="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-14153.31</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-3454.00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-17607.31</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1514.78</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1369305586"/>
                  </a:ext>
                </a:extLst>
              </a:tr>
              <a:tr h="167268">
                <a:tc>
                  <a:txBody>
                    <a:bodyPr/>
                    <a:lstStyle/>
                    <a:p>
                      <a:pPr rtl="0" fontAlgn="b"/>
                      <a:endParaRPr lang="en-GB" sz="900" cap="none" spc="0" dirty="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880921874"/>
                  </a:ext>
                </a:extLst>
              </a:tr>
              <a:tr h="215806">
                <a:tc>
                  <a:txBody>
                    <a:bodyPr/>
                    <a:lstStyle/>
                    <a:p>
                      <a:pPr rtl="0" fontAlgn="b"/>
                      <a:r>
                        <a:rPr lang="en-GB" sz="900" b="1" cap="none" spc="0" dirty="0">
                          <a:solidFill>
                            <a:schemeClr val="tx1"/>
                          </a:solidFill>
                          <a:effectLst/>
                          <a:latin typeface="Calibri"/>
                        </a:rPr>
                        <a:t>Net Income / (Expenditure)</a:t>
                      </a:r>
                      <a:endParaRPr lang="en-GB" sz="900" b="1" i="1" cap="none" spc="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1019.30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1400.00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2419.30</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1808.75</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1584725193"/>
                  </a:ext>
                </a:extLst>
              </a:tr>
              <a:tr h="231220">
                <a:tc>
                  <a:txBody>
                    <a:bodyPr/>
                    <a:lstStyle/>
                    <a:p>
                      <a:pPr rtl="0" fontAlgn="b"/>
                      <a:endParaRPr lang="en-GB" sz="900" cap="none" spc="0" dirty="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9525" cap="flat" cmpd="sng" algn="ctr">
                      <a:noFill/>
                      <a:prstDash val="solid"/>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9525" cap="flat" cmpd="sng" algn="ctr">
                      <a:noFill/>
                      <a:prstDash val="solid"/>
                    </a:lnB>
                    <a:noFill/>
                  </a:tcPr>
                </a:tc>
                <a:extLst>
                  <a:ext uri="{0D108BD9-81ED-4DB2-BD59-A6C34878D82A}">
                    <a16:rowId xmlns:a16="http://schemas.microsoft.com/office/drawing/2014/main" xmlns="" val="1776106737"/>
                  </a:ext>
                </a:extLst>
              </a:tr>
              <a:tr h="215806">
                <a:tc>
                  <a:txBody>
                    <a:bodyPr/>
                    <a:lstStyle/>
                    <a:p>
                      <a:pPr rtl="0" fontAlgn="b"/>
                      <a:r>
                        <a:rPr lang="en-GB" sz="900" cap="none" spc="0" dirty="0">
                          <a:solidFill>
                            <a:schemeClr val="tx1"/>
                          </a:solidFill>
                          <a:effectLst/>
                          <a:latin typeface="Calibri"/>
                        </a:rPr>
                        <a:t>Reconciliation of Funds</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1699243648"/>
                  </a:ext>
                </a:extLst>
              </a:tr>
              <a:tr h="339123">
                <a:tc>
                  <a:txBody>
                    <a:bodyPr/>
                    <a:lstStyle/>
                    <a:p>
                      <a:pPr rtl="0" fontAlgn="b"/>
                      <a:r>
                        <a:rPr lang="en-GB" sz="900" cap="none" spc="0" dirty="0">
                          <a:solidFill>
                            <a:schemeClr val="tx1"/>
                          </a:solidFill>
                          <a:effectLst/>
                          <a:latin typeface="Calibri"/>
                        </a:rPr>
                        <a:t>Total Funds Brought Forward</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6562.49</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cap="none" spc="0" dirty="0">
                          <a:solidFill>
                            <a:schemeClr val="tx1"/>
                          </a:solidFill>
                          <a:effectLst/>
                          <a:latin typeface="Calibri"/>
                        </a:rPr>
                        <a:t>4753.84</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316419780"/>
                  </a:ext>
                </a:extLst>
              </a:tr>
              <a:tr h="215806">
                <a:tc>
                  <a:txBody>
                    <a:bodyPr/>
                    <a:lstStyle/>
                    <a:p>
                      <a:pPr rtl="0" fontAlgn="b"/>
                      <a:r>
                        <a:rPr lang="en-GB" sz="900" cap="none" spc="0" dirty="0">
                          <a:solidFill>
                            <a:schemeClr val="tx1"/>
                          </a:solidFill>
                          <a:effectLst/>
                          <a:latin typeface="Calibri"/>
                        </a:rPr>
                        <a:t>Net Income / (Expenditure)</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2419.30</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1808.75</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624109088"/>
                  </a:ext>
                </a:extLst>
              </a:tr>
              <a:tr h="339123">
                <a:tc>
                  <a:txBody>
                    <a:bodyPr/>
                    <a:lstStyle/>
                    <a:p>
                      <a:pPr rtl="0" fontAlgn="b"/>
                      <a:r>
                        <a:rPr lang="en-GB" sz="900" b="1" cap="none" spc="0" dirty="0">
                          <a:solidFill>
                            <a:schemeClr val="tx1"/>
                          </a:solidFill>
                          <a:effectLst/>
                          <a:latin typeface="Calibri"/>
                        </a:rPr>
                        <a:t>Total Funds Carried Forward</a:t>
                      </a:r>
                      <a:endParaRPr lang="en-GB" sz="900" b="1" i="1" cap="none" spc="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8981.79</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6562.59</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1513769255"/>
                  </a:ext>
                </a:extLst>
              </a:tr>
              <a:tr h="231220">
                <a:tc>
                  <a:txBody>
                    <a:bodyPr/>
                    <a:lstStyle/>
                    <a:p>
                      <a:pPr rtl="0" fontAlgn="b"/>
                      <a:endParaRPr lang="en-GB" sz="900" cap="none" spc="0" dirty="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597395907"/>
                  </a:ext>
                </a:extLst>
              </a:tr>
              <a:tr h="215806">
                <a:tc>
                  <a:txBody>
                    <a:bodyPr/>
                    <a:lstStyle/>
                    <a:p>
                      <a:pPr rtl="0" fontAlgn="b"/>
                      <a:r>
                        <a:rPr lang="en-GB" sz="900" cap="none" spc="0" dirty="0">
                          <a:solidFill>
                            <a:schemeClr val="tx1"/>
                          </a:solidFill>
                          <a:effectLst/>
                          <a:latin typeface="Calibri"/>
                        </a:rPr>
                        <a:t>Cash at Bank and In Hand</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265418019"/>
                  </a:ext>
                </a:extLst>
              </a:tr>
              <a:tr h="215806">
                <a:tc>
                  <a:txBody>
                    <a:bodyPr/>
                    <a:lstStyle/>
                    <a:p>
                      <a:pPr rtl="0" fontAlgn="b"/>
                      <a:r>
                        <a:rPr lang="en-GB" sz="900" cap="none" spc="0" dirty="0">
                          <a:solidFill>
                            <a:schemeClr val="tx1"/>
                          </a:solidFill>
                          <a:effectLst/>
                          <a:latin typeface="Calibri"/>
                        </a:rPr>
                        <a:t>At Bank</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9294.52</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6498.82</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3879267066"/>
                  </a:ext>
                </a:extLst>
              </a:tr>
              <a:tr h="215806">
                <a:tc>
                  <a:txBody>
                    <a:bodyPr/>
                    <a:lstStyle/>
                    <a:p>
                      <a:pPr rtl="0" fontAlgn="b"/>
                      <a:r>
                        <a:rPr lang="en-GB" sz="900" cap="none" spc="0" dirty="0">
                          <a:solidFill>
                            <a:schemeClr val="tx1"/>
                          </a:solidFill>
                          <a:effectLst/>
                          <a:latin typeface="Calibri"/>
                        </a:rPr>
                        <a:t>In </a:t>
                      </a:r>
                      <a:r>
                        <a:rPr lang="en-GB" sz="900" cap="none" spc="0" dirty="0" err="1">
                          <a:solidFill>
                            <a:schemeClr val="tx1"/>
                          </a:solidFill>
                          <a:effectLst/>
                          <a:latin typeface="Calibri"/>
                        </a:rPr>
                        <a:t>Paypal</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b="1"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r>
                        <a:rPr lang="en-GB" sz="900" cap="none" spc="0" dirty="0">
                          <a:solidFill>
                            <a:schemeClr val="tx1"/>
                          </a:solidFill>
                          <a:effectLst/>
                          <a:latin typeface="Calibri"/>
                        </a:rPr>
                        <a:t>N/A</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749519068"/>
                  </a:ext>
                </a:extLst>
              </a:tr>
              <a:tr h="215806">
                <a:tc>
                  <a:txBody>
                    <a:bodyPr/>
                    <a:lstStyle/>
                    <a:p>
                      <a:pPr rtl="0" fontAlgn="b"/>
                      <a:r>
                        <a:rPr lang="en-GB" sz="900" cap="none" spc="0" dirty="0">
                          <a:solidFill>
                            <a:schemeClr val="tx1"/>
                          </a:solidFill>
                          <a:effectLst/>
                          <a:latin typeface="Calibri"/>
                        </a:rPr>
                        <a:t>In Hand</a:t>
                      </a: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63.67</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63.67</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2576532876"/>
                  </a:ext>
                </a:extLst>
              </a:tr>
              <a:tr h="215806">
                <a:tc>
                  <a:txBody>
                    <a:bodyPr/>
                    <a:lstStyle/>
                    <a:p>
                      <a:pPr rtl="0" fontAlgn="b"/>
                      <a:r>
                        <a:rPr lang="en-GB" sz="900" cap="none" spc="0" dirty="0">
                          <a:solidFill>
                            <a:schemeClr val="tx1"/>
                          </a:solidFill>
                          <a:effectLst/>
                          <a:latin typeface="Calibri"/>
                        </a:rPr>
                        <a:t>Accrued Costs</a:t>
                      </a:r>
                    </a:p>
                  </a:txBody>
                  <a:tcPr marL="31401" marR="14018" marT="8972" marB="67287" anchor="b">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algn="r" rtl="0" fontAlgn="b"/>
                      <a:r>
                        <a:rPr lang="en-GB" sz="900" b="1" cap="none" spc="0" dirty="0">
                          <a:solidFill>
                            <a:schemeClr val="tx1"/>
                          </a:solidFill>
                          <a:effectLst/>
                          <a:latin typeface="Calibri"/>
                        </a:rPr>
                        <a:t>-376.4</a:t>
                      </a: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xmlns="" val="2992724638"/>
                  </a:ext>
                </a:extLst>
              </a:tr>
              <a:tr h="215806">
                <a:tc>
                  <a:txBody>
                    <a:bodyPr/>
                    <a:lstStyle/>
                    <a:p>
                      <a:pPr rtl="0" fontAlgn="b"/>
                      <a:endParaRPr lang="en-GB" sz="900" cap="none" spc="0" dirty="0">
                        <a:solidFill>
                          <a:schemeClr val="tx1"/>
                        </a:solidFill>
                        <a:effectLst/>
                        <a:latin typeface="Calibri"/>
                      </a:endParaRPr>
                    </a:p>
                  </a:txBody>
                  <a:tcPr marL="31401" marR="14018" marT="8972" marB="6728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rtl="0" fontAlgn="b"/>
                      <a:endParaRPr lang="en-GB" sz="900" cap="none" spc="0" dirty="0">
                        <a:solidFill>
                          <a:schemeClr val="tx1"/>
                        </a:solidFill>
                        <a:effectLst/>
                        <a:latin typeface="Calibri"/>
                      </a:endParaRP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b="1" cap="none" spc="0" dirty="0">
                          <a:solidFill>
                            <a:schemeClr val="tx1"/>
                          </a:solidFill>
                          <a:effectLst/>
                          <a:latin typeface="Calibri"/>
                        </a:rPr>
                        <a:t>8981.79</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r" rtl="0" fontAlgn="b"/>
                      <a:r>
                        <a:rPr lang="en-GB" sz="900" cap="none" spc="0" dirty="0">
                          <a:solidFill>
                            <a:schemeClr val="tx1"/>
                          </a:solidFill>
                          <a:effectLst/>
                          <a:latin typeface="Calibri"/>
                        </a:rPr>
                        <a:t>6562.49</a:t>
                      </a:r>
                    </a:p>
                  </a:txBody>
                  <a:tcPr marL="31401" marR="14018" marT="8972" marB="67287"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xmlns="" val="191225005"/>
                  </a:ext>
                </a:extLst>
              </a:tr>
            </a:tbl>
          </a:graphicData>
        </a:graphic>
      </p:graphicFrame>
    </p:spTree>
    <p:extLst>
      <p:ext uri="{BB962C8B-B14F-4D97-AF65-F5344CB8AC3E}">
        <p14:creationId xmlns:p14="http://schemas.microsoft.com/office/powerpoint/2010/main" val="1174675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647271" y="1012004"/>
            <a:ext cx="2562119" cy="4795408"/>
          </a:xfrm>
          <a:prstGeom prst="rect">
            <a:avLst/>
          </a:prstGeom>
        </p:spPr>
        <p:txBody>
          <a:bodyPr vert="horz" lIns="91440" tIns="45720" rIns="91440" bIns="45720" rtlCol="0" anchor="ctr">
            <a:normAutofit/>
          </a:bodyPr>
          <a:lstStyle/>
          <a:p>
            <a:pPr eaLnBrk="1" hangingPunct="1">
              <a:lnSpc>
                <a:spcPct val="90000"/>
              </a:lnSpc>
              <a:spcAft>
                <a:spcPts val="600"/>
              </a:spcAft>
            </a:pPr>
            <a:r>
              <a:rPr lang="en-US" sz="4000" dirty="0">
                <a:solidFill>
                  <a:srgbClr val="FFFFFF"/>
                </a:solidFill>
                <a:latin typeface="Calibri"/>
                <a:ea typeface="+mj-ea"/>
                <a:cs typeface="Calibri"/>
              </a:rPr>
              <a:t>By Area</a:t>
            </a:r>
            <a:r>
              <a:rPr lang="en-US" sz="4000" kern="1200" dirty="0">
                <a:solidFill>
                  <a:srgbClr val="FFFFFF"/>
                </a:solidFill>
                <a:latin typeface="Calibri"/>
                <a:ea typeface="+mj-ea"/>
                <a:cs typeface="Calibri"/>
              </a:rPr>
              <a:t> 2022/2022</a:t>
            </a:r>
          </a:p>
        </p:txBody>
      </p:sp>
      <p:graphicFrame>
        <p:nvGraphicFramePr>
          <p:cNvPr id="6" name="Content Placeholder 5">
            <a:extLst>
              <a:ext uri="{FF2B5EF4-FFF2-40B4-BE49-F238E27FC236}">
                <a16:creationId xmlns:a16="http://schemas.microsoft.com/office/drawing/2014/main" xmlns="" id="{8F698162-35F6-CF71-171F-B26C2D9D1ABF}"/>
              </a:ext>
            </a:extLst>
          </p:cNvPr>
          <p:cNvGraphicFramePr>
            <a:graphicFrameLocks noGrp="1"/>
          </p:cNvGraphicFramePr>
          <p:nvPr>
            <p:ph idx="1"/>
            <p:extLst>
              <p:ext uri="{D42A27DB-BD31-4B8C-83A1-F6EECF244321}">
                <p14:modId xmlns:p14="http://schemas.microsoft.com/office/powerpoint/2010/main" val="3848003224"/>
              </p:ext>
            </p:extLst>
          </p:nvPr>
        </p:nvGraphicFramePr>
        <p:xfrm>
          <a:off x="3895725" y="532963"/>
          <a:ext cx="3283153" cy="5761357"/>
        </p:xfrm>
        <a:graphic>
          <a:graphicData uri="http://schemas.openxmlformats.org/drawingml/2006/table">
            <a:tbl>
              <a:tblPr firstRow="1" bandRow="1">
                <a:tableStyleId>{5C22544A-7EE6-4342-B048-85BDC9FD1C3A}</a:tableStyleId>
              </a:tblPr>
              <a:tblGrid>
                <a:gridCol w="2080319">
                  <a:extLst>
                    <a:ext uri="{9D8B030D-6E8A-4147-A177-3AD203B41FA5}">
                      <a16:colId xmlns:a16="http://schemas.microsoft.com/office/drawing/2014/main" xmlns="" val="404884421"/>
                    </a:ext>
                  </a:extLst>
                </a:gridCol>
                <a:gridCol w="1202834">
                  <a:extLst>
                    <a:ext uri="{9D8B030D-6E8A-4147-A177-3AD203B41FA5}">
                      <a16:colId xmlns:a16="http://schemas.microsoft.com/office/drawing/2014/main" xmlns="" val="1927023134"/>
                    </a:ext>
                  </a:extLst>
                </a:gridCol>
              </a:tblGrid>
              <a:tr h="455870">
                <a:tc>
                  <a:txBody>
                    <a:bodyPr/>
                    <a:lstStyle/>
                    <a:p>
                      <a:pPr rtl="0" fontAlgn="b"/>
                      <a:r>
                        <a:rPr lang="en-GB" sz="1300" dirty="0">
                          <a:effectLst/>
                          <a:latin typeface="Calibri"/>
                        </a:rPr>
                        <a:t>Bean Bags and Cushions</a:t>
                      </a:r>
                    </a:p>
                  </a:txBody>
                  <a:tcPr marL="20899" marR="20899" marT="13932" marB="13932" anchor="b">
                    <a:solidFill>
                      <a:schemeClr val="bg1"/>
                    </a:solidFill>
                  </a:tcPr>
                </a:tc>
                <a:tc>
                  <a:txBody>
                    <a:bodyPr/>
                    <a:lstStyle/>
                    <a:p>
                      <a:pPr algn="r" rtl="0" fontAlgn="b"/>
                      <a:r>
                        <a:rPr lang="en-GB" sz="1300" dirty="0">
                          <a:effectLst/>
                          <a:latin typeface="Calibri"/>
                        </a:rPr>
                        <a:t>-120</a:t>
                      </a:r>
                    </a:p>
                  </a:txBody>
                  <a:tcPr marL="20899" marR="20899" marT="13932" marB="13932" anchor="b">
                    <a:solidFill>
                      <a:schemeClr val="bg1"/>
                    </a:solidFill>
                  </a:tcPr>
                </a:tc>
                <a:extLst>
                  <a:ext uri="{0D108BD9-81ED-4DB2-BD59-A6C34878D82A}">
                    <a16:rowId xmlns:a16="http://schemas.microsoft.com/office/drawing/2014/main" xmlns="" val="937213930"/>
                  </a:ext>
                </a:extLst>
              </a:tr>
              <a:tr h="255243">
                <a:tc>
                  <a:txBody>
                    <a:bodyPr/>
                    <a:lstStyle/>
                    <a:p>
                      <a:pPr rtl="0" fontAlgn="b"/>
                      <a:r>
                        <a:rPr lang="en-GB" sz="1300" dirty="0">
                          <a:effectLst/>
                          <a:latin typeface="Calibri"/>
                        </a:rPr>
                        <a:t>Benches</a:t>
                      </a:r>
                    </a:p>
                  </a:txBody>
                  <a:tcPr marL="20899" marR="20899" marT="13932" marB="13932" anchor="b">
                    <a:solidFill>
                      <a:schemeClr val="bg1"/>
                    </a:solidFill>
                  </a:tcPr>
                </a:tc>
                <a:tc>
                  <a:txBody>
                    <a:bodyPr/>
                    <a:lstStyle/>
                    <a:p>
                      <a:pPr algn="r" rtl="0" fontAlgn="b"/>
                      <a:r>
                        <a:rPr lang="en-GB" sz="1300" dirty="0">
                          <a:effectLst/>
                          <a:latin typeface="Calibri"/>
                        </a:rPr>
                        <a:t>-558.42</a:t>
                      </a:r>
                    </a:p>
                  </a:txBody>
                  <a:tcPr marL="20899" marR="20899" marT="13932" marB="13932" anchor="b">
                    <a:solidFill>
                      <a:schemeClr val="bg1"/>
                    </a:solidFill>
                  </a:tcPr>
                </a:tc>
                <a:extLst>
                  <a:ext uri="{0D108BD9-81ED-4DB2-BD59-A6C34878D82A}">
                    <a16:rowId xmlns:a16="http://schemas.microsoft.com/office/drawing/2014/main" xmlns="" val="3218142084"/>
                  </a:ext>
                </a:extLst>
              </a:tr>
              <a:tr h="255243">
                <a:tc>
                  <a:txBody>
                    <a:bodyPr/>
                    <a:lstStyle/>
                    <a:p>
                      <a:pPr rtl="0" fontAlgn="b"/>
                      <a:r>
                        <a:rPr lang="en-GB" sz="1300" dirty="0">
                          <a:effectLst/>
                          <a:latin typeface="Calibri"/>
                        </a:rPr>
                        <a:t>Cawston Cookies</a:t>
                      </a:r>
                    </a:p>
                  </a:txBody>
                  <a:tcPr marL="20899" marR="20899" marT="13932" marB="13932" anchor="b">
                    <a:solidFill>
                      <a:schemeClr val="bg1"/>
                    </a:solidFill>
                  </a:tcPr>
                </a:tc>
                <a:tc>
                  <a:txBody>
                    <a:bodyPr/>
                    <a:lstStyle/>
                    <a:p>
                      <a:pPr algn="r" rtl="0" fontAlgn="b"/>
                      <a:r>
                        <a:rPr lang="en-GB" sz="1300" dirty="0">
                          <a:effectLst/>
                          <a:latin typeface="Calibri"/>
                        </a:rPr>
                        <a:t>245.53</a:t>
                      </a:r>
                    </a:p>
                  </a:txBody>
                  <a:tcPr marL="20899" marR="20899" marT="13932" marB="13932" anchor="b">
                    <a:solidFill>
                      <a:schemeClr val="bg1"/>
                    </a:solidFill>
                  </a:tcPr>
                </a:tc>
                <a:extLst>
                  <a:ext uri="{0D108BD9-81ED-4DB2-BD59-A6C34878D82A}">
                    <a16:rowId xmlns:a16="http://schemas.microsoft.com/office/drawing/2014/main" xmlns="" val="2729979940"/>
                  </a:ext>
                </a:extLst>
              </a:tr>
              <a:tr h="255243">
                <a:tc>
                  <a:txBody>
                    <a:bodyPr/>
                    <a:lstStyle/>
                    <a:p>
                      <a:pPr rtl="0" fontAlgn="b"/>
                      <a:r>
                        <a:rPr lang="en-GB" sz="1300" dirty="0">
                          <a:effectLst/>
                          <a:latin typeface="Calibri"/>
                        </a:rPr>
                        <a:t>Christmas Books</a:t>
                      </a:r>
                    </a:p>
                  </a:txBody>
                  <a:tcPr marL="20899" marR="20899" marT="13932" marB="13932" anchor="b">
                    <a:solidFill>
                      <a:schemeClr val="bg1"/>
                    </a:solidFill>
                  </a:tcPr>
                </a:tc>
                <a:tc>
                  <a:txBody>
                    <a:bodyPr/>
                    <a:lstStyle/>
                    <a:p>
                      <a:pPr algn="r" rtl="0" fontAlgn="b"/>
                      <a:r>
                        <a:rPr lang="en-GB" sz="1300" dirty="0">
                          <a:effectLst/>
                          <a:latin typeface="Calibri"/>
                        </a:rPr>
                        <a:t>-590.5</a:t>
                      </a:r>
                    </a:p>
                  </a:txBody>
                  <a:tcPr marL="20899" marR="20899" marT="13932" marB="13932" anchor="b">
                    <a:solidFill>
                      <a:schemeClr val="bg1"/>
                    </a:solidFill>
                  </a:tcPr>
                </a:tc>
                <a:extLst>
                  <a:ext uri="{0D108BD9-81ED-4DB2-BD59-A6C34878D82A}">
                    <a16:rowId xmlns:a16="http://schemas.microsoft.com/office/drawing/2014/main" xmlns="" val="159575675"/>
                  </a:ext>
                </a:extLst>
              </a:tr>
              <a:tr h="255243">
                <a:tc>
                  <a:txBody>
                    <a:bodyPr/>
                    <a:lstStyle/>
                    <a:p>
                      <a:pPr rtl="0" fontAlgn="b"/>
                      <a:r>
                        <a:rPr lang="en-GB" sz="1300" dirty="0">
                          <a:effectLst/>
                          <a:latin typeface="Calibri"/>
                        </a:rPr>
                        <a:t>Christmas Raffle</a:t>
                      </a:r>
                    </a:p>
                  </a:txBody>
                  <a:tcPr marL="20899" marR="20899" marT="13932" marB="13932" anchor="b">
                    <a:solidFill>
                      <a:schemeClr val="bg1"/>
                    </a:solidFill>
                  </a:tcPr>
                </a:tc>
                <a:tc>
                  <a:txBody>
                    <a:bodyPr/>
                    <a:lstStyle/>
                    <a:p>
                      <a:pPr algn="r" rtl="0" fontAlgn="b"/>
                      <a:r>
                        <a:rPr lang="en-GB" sz="1300" dirty="0">
                          <a:effectLst/>
                          <a:latin typeface="Calibri"/>
                        </a:rPr>
                        <a:t>2746</a:t>
                      </a:r>
                    </a:p>
                  </a:txBody>
                  <a:tcPr marL="20899" marR="20899" marT="13932" marB="13932" anchor="b">
                    <a:solidFill>
                      <a:schemeClr val="bg1"/>
                    </a:solidFill>
                  </a:tcPr>
                </a:tc>
                <a:extLst>
                  <a:ext uri="{0D108BD9-81ED-4DB2-BD59-A6C34878D82A}">
                    <a16:rowId xmlns:a16="http://schemas.microsoft.com/office/drawing/2014/main" xmlns="" val="3004261025"/>
                  </a:ext>
                </a:extLst>
              </a:tr>
              <a:tr h="255243">
                <a:tc>
                  <a:txBody>
                    <a:bodyPr/>
                    <a:lstStyle/>
                    <a:p>
                      <a:pPr rtl="0" fontAlgn="b"/>
                      <a:r>
                        <a:rPr lang="en-GB" sz="1300" dirty="0">
                          <a:effectLst/>
                          <a:latin typeface="Calibri"/>
                        </a:rPr>
                        <a:t>Disco</a:t>
                      </a:r>
                    </a:p>
                  </a:txBody>
                  <a:tcPr marL="20899" marR="20899" marT="13932" marB="13932" anchor="b">
                    <a:solidFill>
                      <a:schemeClr val="bg1"/>
                    </a:solidFill>
                  </a:tcPr>
                </a:tc>
                <a:tc>
                  <a:txBody>
                    <a:bodyPr/>
                    <a:lstStyle/>
                    <a:p>
                      <a:pPr algn="r" rtl="0" fontAlgn="b"/>
                      <a:r>
                        <a:rPr lang="en-GB" sz="1300" dirty="0">
                          <a:effectLst/>
                          <a:latin typeface="Calibri"/>
                        </a:rPr>
                        <a:t>415.05</a:t>
                      </a:r>
                    </a:p>
                  </a:txBody>
                  <a:tcPr marL="20899" marR="20899" marT="13932" marB="13932" anchor="b">
                    <a:solidFill>
                      <a:schemeClr val="bg1"/>
                    </a:solidFill>
                  </a:tcPr>
                </a:tc>
                <a:extLst>
                  <a:ext uri="{0D108BD9-81ED-4DB2-BD59-A6C34878D82A}">
                    <a16:rowId xmlns:a16="http://schemas.microsoft.com/office/drawing/2014/main" xmlns="" val="2094517357"/>
                  </a:ext>
                </a:extLst>
              </a:tr>
              <a:tr h="255243">
                <a:tc>
                  <a:txBody>
                    <a:bodyPr/>
                    <a:lstStyle/>
                    <a:p>
                      <a:pPr rtl="0" fontAlgn="b"/>
                      <a:r>
                        <a:rPr lang="en-GB" sz="1300" dirty="0">
                          <a:effectLst/>
                          <a:latin typeface="Calibri"/>
                        </a:rPr>
                        <a:t>Easter Hunt</a:t>
                      </a:r>
                    </a:p>
                  </a:txBody>
                  <a:tcPr marL="20899" marR="20899" marT="13932" marB="13932" anchor="b">
                    <a:solidFill>
                      <a:schemeClr val="bg1"/>
                    </a:solidFill>
                  </a:tcPr>
                </a:tc>
                <a:tc>
                  <a:txBody>
                    <a:bodyPr/>
                    <a:lstStyle/>
                    <a:p>
                      <a:pPr algn="r" rtl="0" fontAlgn="b"/>
                      <a:r>
                        <a:rPr lang="en-GB" sz="1300" dirty="0">
                          <a:effectLst/>
                          <a:latin typeface="Calibri"/>
                        </a:rPr>
                        <a:t>-255.51</a:t>
                      </a:r>
                    </a:p>
                  </a:txBody>
                  <a:tcPr marL="20899" marR="20899" marT="13932" marB="13932" anchor="b">
                    <a:solidFill>
                      <a:schemeClr val="bg1"/>
                    </a:solidFill>
                  </a:tcPr>
                </a:tc>
                <a:extLst>
                  <a:ext uri="{0D108BD9-81ED-4DB2-BD59-A6C34878D82A}">
                    <a16:rowId xmlns:a16="http://schemas.microsoft.com/office/drawing/2014/main" xmlns="" val="1286427126"/>
                  </a:ext>
                </a:extLst>
              </a:tr>
              <a:tr h="255243">
                <a:tc>
                  <a:txBody>
                    <a:bodyPr/>
                    <a:lstStyle/>
                    <a:p>
                      <a:pPr rtl="0" fontAlgn="b"/>
                      <a:r>
                        <a:rPr lang="en-GB" sz="1300" dirty="0">
                          <a:effectLst/>
                          <a:latin typeface="Calibri"/>
                        </a:rPr>
                        <a:t>Easter Hunt &amp; Disco</a:t>
                      </a:r>
                    </a:p>
                  </a:txBody>
                  <a:tcPr marL="20899" marR="20899" marT="13932" marB="13932" anchor="b">
                    <a:solidFill>
                      <a:schemeClr val="bg1"/>
                    </a:solidFill>
                  </a:tcPr>
                </a:tc>
                <a:tc>
                  <a:txBody>
                    <a:bodyPr/>
                    <a:lstStyle/>
                    <a:p>
                      <a:pPr algn="r" rtl="0" fontAlgn="b"/>
                      <a:r>
                        <a:rPr lang="en-GB" sz="1300" dirty="0">
                          <a:effectLst/>
                          <a:latin typeface="Calibri"/>
                        </a:rPr>
                        <a:t>419</a:t>
                      </a:r>
                    </a:p>
                  </a:txBody>
                  <a:tcPr marL="20899" marR="20899" marT="13932" marB="13932" anchor="b">
                    <a:solidFill>
                      <a:schemeClr val="bg1"/>
                    </a:solidFill>
                  </a:tcPr>
                </a:tc>
                <a:extLst>
                  <a:ext uri="{0D108BD9-81ED-4DB2-BD59-A6C34878D82A}">
                    <a16:rowId xmlns:a16="http://schemas.microsoft.com/office/drawing/2014/main" xmlns="" val="499611100"/>
                  </a:ext>
                </a:extLst>
              </a:tr>
              <a:tr h="255243">
                <a:tc>
                  <a:txBody>
                    <a:bodyPr/>
                    <a:lstStyle/>
                    <a:p>
                      <a:pPr rtl="0" fontAlgn="b"/>
                      <a:r>
                        <a:rPr lang="en-GB" sz="1300" dirty="0">
                          <a:effectLst/>
                          <a:latin typeface="Calibri"/>
                        </a:rPr>
                        <a:t>Forest Area</a:t>
                      </a:r>
                    </a:p>
                  </a:txBody>
                  <a:tcPr marL="20899" marR="20899" marT="13932" marB="13932" anchor="b">
                    <a:solidFill>
                      <a:schemeClr val="bg1"/>
                    </a:solidFill>
                  </a:tcPr>
                </a:tc>
                <a:tc>
                  <a:txBody>
                    <a:bodyPr/>
                    <a:lstStyle/>
                    <a:p>
                      <a:pPr algn="r" rtl="0" fontAlgn="b"/>
                      <a:r>
                        <a:rPr lang="en-GB" sz="1300" dirty="0">
                          <a:effectLst/>
                          <a:latin typeface="Calibri"/>
                        </a:rPr>
                        <a:t>-204.38</a:t>
                      </a:r>
                    </a:p>
                  </a:txBody>
                  <a:tcPr marL="20899" marR="20899" marT="13932" marB="13932" anchor="b">
                    <a:solidFill>
                      <a:schemeClr val="bg1"/>
                    </a:solidFill>
                  </a:tcPr>
                </a:tc>
                <a:extLst>
                  <a:ext uri="{0D108BD9-81ED-4DB2-BD59-A6C34878D82A}">
                    <a16:rowId xmlns:a16="http://schemas.microsoft.com/office/drawing/2014/main" xmlns="" val="2164746975"/>
                  </a:ext>
                </a:extLst>
              </a:tr>
              <a:tr h="255243">
                <a:tc>
                  <a:txBody>
                    <a:bodyPr/>
                    <a:lstStyle/>
                    <a:p>
                      <a:pPr rtl="0" fontAlgn="b"/>
                      <a:r>
                        <a:rPr lang="en-GB" sz="1300" dirty="0">
                          <a:effectLst/>
                          <a:latin typeface="Calibri"/>
                        </a:rPr>
                        <a:t>Guess The Teddy</a:t>
                      </a:r>
                    </a:p>
                  </a:txBody>
                  <a:tcPr marL="20899" marR="20899" marT="13932" marB="13932" anchor="b">
                    <a:solidFill>
                      <a:schemeClr val="bg1"/>
                    </a:solidFill>
                  </a:tcPr>
                </a:tc>
                <a:tc>
                  <a:txBody>
                    <a:bodyPr/>
                    <a:lstStyle/>
                    <a:p>
                      <a:pPr algn="r" rtl="0" fontAlgn="b"/>
                      <a:r>
                        <a:rPr lang="en-GB" sz="1300" dirty="0">
                          <a:effectLst/>
                          <a:latin typeface="Calibri"/>
                        </a:rPr>
                        <a:t>304.1</a:t>
                      </a:r>
                    </a:p>
                  </a:txBody>
                  <a:tcPr marL="20899" marR="20899" marT="13932" marB="13932" anchor="b">
                    <a:solidFill>
                      <a:schemeClr val="bg1"/>
                    </a:solidFill>
                  </a:tcPr>
                </a:tc>
                <a:extLst>
                  <a:ext uri="{0D108BD9-81ED-4DB2-BD59-A6C34878D82A}">
                    <a16:rowId xmlns:a16="http://schemas.microsoft.com/office/drawing/2014/main" xmlns="" val="839649546"/>
                  </a:ext>
                </a:extLst>
              </a:tr>
              <a:tr h="255243">
                <a:tc>
                  <a:txBody>
                    <a:bodyPr/>
                    <a:lstStyle/>
                    <a:p>
                      <a:pPr rtl="0" fontAlgn="b"/>
                      <a:r>
                        <a:rPr lang="en-GB" sz="1300" dirty="0">
                          <a:effectLst/>
                          <a:latin typeface="Calibri"/>
                        </a:rPr>
                        <a:t>Hot Chocolate</a:t>
                      </a:r>
                    </a:p>
                  </a:txBody>
                  <a:tcPr marL="20899" marR="20899" marT="13932" marB="13932" anchor="b">
                    <a:solidFill>
                      <a:schemeClr val="bg1"/>
                    </a:solidFill>
                  </a:tcPr>
                </a:tc>
                <a:tc>
                  <a:txBody>
                    <a:bodyPr/>
                    <a:lstStyle/>
                    <a:p>
                      <a:pPr algn="r" rtl="0" fontAlgn="b"/>
                      <a:r>
                        <a:rPr lang="en-GB" sz="1300" dirty="0">
                          <a:effectLst/>
                          <a:latin typeface="Calibri"/>
                        </a:rPr>
                        <a:t>-75.2</a:t>
                      </a:r>
                    </a:p>
                  </a:txBody>
                  <a:tcPr marL="20899" marR="20899" marT="13932" marB="13932" anchor="b">
                    <a:solidFill>
                      <a:schemeClr val="bg1"/>
                    </a:solidFill>
                  </a:tcPr>
                </a:tc>
                <a:extLst>
                  <a:ext uri="{0D108BD9-81ED-4DB2-BD59-A6C34878D82A}">
                    <a16:rowId xmlns:a16="http://schemas.microsoft.com/office/drawing/2014/main" xmlns="" val="3296794777"/>
                  </a:ext>
                </a:extLst>
              </a:tr>
              <a:tr h="255243">
                <a:tc>
                  <a:txBody>
                    <a:bodyPr/>
                    <a:lstStyle/>
                    <a:p>
                      <a:pPr rtl="0" fontAlgn="b"/>
                      <a:r>
                        <a:rPr lang="en-GB" sz="1300" dirty="0">
                          <a:effectLst/>
                          <a:latin typeface="Calibri"/>
                        </a:rPr>
                        <a:t>Mural</a:t>
                      </a:r>
                    </a:p>
                  </a:txBody>
                  <a:tcPr marL="20899" marR="20899" marT="13932" marB="13932" anchor="b">
                    <a:solidFill>
                      <a:schemeClr val="bg1"/>
                    </a:solidFill>
                  </a:tcPr>
                </a:tc>
                <a:tc>
                  <a:txBody>
                    <a:bodyPr/>
                    <a:lstStyle/>
                    <a:p>
                      <a:pPr algn="r" rtl="0" fontAlgn="b"/>
                      <a:r>
                        <a:rPr lang="en-GB" sz="1300" dirty="0">
                          <a:effectLst/>
                          <a:latin typeface="Calibri"/>
                        </a:rPr>
                        <a:t>-1250</a:t>
                      </a:r>
                    </a:p>
                  </a:txBody>
                  <a:tcPr marL="20899" marR="20899" marT="13932" marB="13932" anchor="b">
                    <a:solidFill>
                      <a:schemeClr val="bg1"/>
                    </a:solidFill>
                  </a:tcPr>
                </a:tc>
                <a:extLst>
                  <a:ext uri="{0D108BD9-81ED-4DB2-BD59-A6C34878D82A}">
                    <a16:rowId xmlns:a16="http://schemas.microsoft.com/office/drawing/2014/main" xmlns="" val="730110379"/>
                  </a:ext>
                </a:extLst>
              </a:tr>
              <a:tr h="255243">
                <a:tc>
                  <a:txBody>
                    <a:bodyPr/>
                    <a:lstStyle/>
                    <a:p>
                      <a:pPr rtl="0" fontAlgn="b"/>
                      <a:r>
                        <a:rPr lang="en-GB" sz="1300" dirty="0">
                          <a:effectLst/>
                          <a:latin typeface="Calibri"/>
                        </a:rPr>
                        <a:t>Music Stands</a:t>
                      </a:r>
                    </a:p>
                  </a:txBody>
                  <a:tcPr marL="20899" marR="20899" marT="13932" marB="13932" anchor="b">
                    <a:solidFill>
                      <a:schemeClr val="bg1"/>
                    </a:solidFill>
                  </a:tcPr>
                </a:tc>
                <a:tc>
                  <a:txBody>
                    <a:bodyPr/>
                    <a:lstStyle/>
                    <a:p>
                      <a:pPr algn="r" rtl="0" fontAlgn="b"/>
                      <a:r>
                        <a:rPr lang="en-GB" sz="1300" dirty="0">
                          <a:effectLst/>
                          <a:latin typeface="Calibri"/>
                        </a:rPr>
                        <a:t>-200</a:t>
                      </a:r>
                    </a:p>
                  </a:txBody>
                  <a:tcPr marL="20899" marR="20899" marT="13932" marB="13932" anchor="b">
                    <a:solidFill>
                      <a:schemeClr val="bg1"/>
                    </a:solidFill>
                  </a:tcPr>
                </a:tc>
                <a:extLst>
                  <a:ext uri="{0D108BD9-81ED-4DB2-BD59-A6C34878D82A}">
                    <a16:rowId xmlns:a16="http://schemas.microsoft.com/office/drawing/2014/main" xmlns="" val="3507790904"/>
                  </a:ext>
                </a:extLst>
              </a:tr>
              <a:tr h="255243">
                <a:tc>
                  <a:txBody>
                    <a:bodyPr/>
                    <a:lstStyle/>
                    <a:p>
                      <a:pPr rtl="0" fontAlgn="b"/>
                      <a:r>
                        <a:rPr lang="en-GB" sz="1300" dirty="0">
                          <a:effectLst/>
                          <a:latin typeface="Calibri"/>
                        </a:rPr>
                        <a:t>Other</a:t>
                      </a:r>
                    </a:p>
                  </a:txBody>
                  <a:tcPr marL="20899" marR="20899" marT="13932" marB="13932" anchor="b">
                    <a:solidFill>
                      <a:schemeClr val="bg1"/>
                    </a:solidFill>
                  </a:tcPr>
                </a:tc>
                <a:tc>
                  <a:txBody>
                    <a:bodyPr/>
                    <a:lstStyle/>
                    <a:p>
                      <a:pPr algn="r" rtl="0" fontAlgn="b"/>
                      <a:r>
                        <a:rPr lang="en-GB" sz="1300" dirty="0">
                          <a:effectLst/>
                          <a:latin typeface="Calibri"/>
                        </a:rPr>
                        <a:t>-86.99</a:t>
                      </a:r>
                    </a:p>
                  </a:txBody>
                  <a:tcPr marL="20899" marR="20899" marT="13932" marB="13932" anchor="b">
                    <a:solidFill>
                      <a:schemeClr val="bg1"/>
                    </a:solidFill>
                  </a:tcPr>
                </a:tc>
                <a:extLst>
                  <a:ext uri="{0D108BD9-81ED-4DB2-BD59-A6C34878D82A}">
                    <a16:rowId xmlns:a16="http://schemas.microsoft.com/office/drawing/2014/main" xmlns="" val="3867145049"/>
                  </a:ext>
                </a:extLst>
              </a:tr>
              <a:tr h="255243">
                <a:tc>
                  <a:txBody>
                    <a:bodyPr/>
                    <a:lstStyle/>
                    <a:p>
                      <a:pPr rtl="0" fontAlgn="b"/>
                      <a:r>
                        <a:rPr lang="en-GB" sz="1300" dirty="0">
                          <a:effectLst/>
                          <a:latin typeface="Calibri"/>
                        </a:rPr>
                        <a:t>Outside Teaching Area</a:t>
                      </a:r>
                    </a:p>
                  </a:txBody>
                  <a:tcPr marL="20899" marR="20899" marT="13932" marB="13932" anchor="b">
                    <a:solidFill>
                      <a:schemeClr val="bg1"/>
                    </a:solidFill>
                  </a:tcPr>
                </a:tc>
                <a:tc>
                  <a:txBody>
                    <a:bodyPr/>
                    <a:lstStyle/>
                    <a:p>
                      <a:pPr algn="r" rtl="0" fontAlgn="b"/>
                      <a:r>
                        <a:rPr lang="en-GB" sz="1300" dirty="0">
                          <a:effectLst/>
                          <a:latin typeface="Calibri"/>
                        </a:rPr>
                        <a:t>-3500</a:t>
                      </a:r>
                    </a:p>
                  </a:txBody>
                  <a:tcPr marL="20899" marR="20899" marT="13932" marB="13932" anchor="b">
                    <a:solidFill>
                      <a:schemeClr val="bg1"/>
                    </a:solidFill>
                  </a:tcPr>
                </a:tc>
                <a:extLst>
                  <a:ext uri="{0D108BD9-81ED-4DB2-BD59-A6C34878D82A}">
                    <a16:rowId xmlns:a16="http://schemas.microsoft.com/office/drawing/2014/main" xmlns="" val="4172859568"/>
                  </a:ext>
                </a:extLst>
              </a:tr>
              <a:tr h="255243">
                <a:tc>
                  <a:txBody>
                    <a:bodyPr/>
                    <a:lstStyle/>
                    <a:p>
                      <a:pPr rtl="0" fontAlgn="b"/>
                      <a:r>
                        <a:rPr lang="en-GB" sz="1300" dirty="0">
                          <a:effectLst/>
                          <a:latin typeface="Calibri"/>
                        </a:rPr>
                        <a:t>Reception Welcome</a:t>
                      </a:r>
                    </a:p>
                  </a:txBody>
                  <a:tcPr marL="20899" marR="20899" marT="13932" marB="13932" anchor="b">
                    <a:solidFill>
                      <a:schemeClr val="bg1"/>
                    </a:solidFill>
                  </a:tcPr>
                </a:tc>
                <a:tc>
                  <a:txBody>
                    <a:bodyPr/>
                    <a:lstStyle/>
                    <a:p>
                      <a:pPr algn="r" rtl="0" fontAlgn="b"/>
                      <a:r>
                        <a:rPr lang="en-GB" sz="1300" dirty="0">
                          <a:effectLst/>
                          <a:latin typeface="Calibri"/>
                        </a:rPr>
                        <a:t>-619.44</a:t>
                      </a:r>
                    </a:p>
                  </a:txBody>
                  <a:tcPr marL="20899" marR="20899" marT="13932" marB="13932" anchor="b">
                    <a:solidFill>
                      <a:schemeClr val="bg1"/>
                    </a:solidFill>
                  </a:tcPr>
                </a:tc>
                <a:extLst>
                  <a:ext uri="{0D108BD9-81ED-4DB2-BD59-A6C34878D82A}">
                    <a16:rowId xmlns:a16="http://schemas.microsoft.com/office/drawing/2014/main" xmlns="" val="2809669129"/>
                  </a:ext>
                </a:extLst>
              </a:tr>
              <a:tr h="255243">
                <a:tc>
                  <a:txBody>
                    <a:bodyPr/>
                    <a:lstStyle/>
                    <a:p>
                      <a:pPr rtl="0" fontAlgn="b"/>
                      <a:r>
                        <a:rPr lang="en-GB" sz="1300" dirty="0">
                          <a:effectLst/>
                          <a:latin typeface="Calibri"/>
                        </a:rPr>
                        <a:t>Santa Dash</a:t>
                      </a:r>
                    </a:p>
                  </a:txBody>
                  <a:tcPr marL="20899" marR="20899" marT="13932" marB="13932" anchor="b">
                    <a:solidFill>
                      <a:schemeClr val="bg1"/>
                    </a:solidFill>
                  </a:tcPr>
                </a:tc>
                <a:tc>
                  <a:txBody>
                    <a:bodyPr/>
                    <a:lstStyle/>
                    <a:p>
                      <a:pPr algn="r" rtl="0" fontAlgn="b"/>
                      <a:r>
                        <a:rPr lang="en-GB" sz="1300" dirty="0">
                          <a:effectLst/>
                          <a:latin typeface="Calibri"/>
                        </a:rPr>
                        <a:t>-8.91</a:t>
                      </a:r>
                    </a:p>
                  </a:txBody>
                  <a:tcPr marL="20899" marR="20899" marT="13932" marB="13932" anchor="b">
                    <a:solidFill>
                      <a:schemeClr val="bg1"/>
                    </a:solidFill>
                  </a:tcPr>
                </a:tc>
                <a:extLst>
                  <a:ext uri="{0D108BD9-81ED-4DB2-BD59-A6C34878D82A}">
                    <a16:rowId xmlns:a16="http://schemas.microsoft.com/office/drawing/2014/main" xmlns="" val="2043249719"/>
                  </a:ext>
                </a:extLst>
              </a:tr>
              <a:tr h="255243">
                <a:tc>
                  <a:txBody>
                    <a:bodyPr/>
                    <a:lstStyle/>
                    <a:p>
                      <a:pPr rtl="0" fontAlgn="b"/>
                      <a:r>
                        <a:rPr lang="en-GB" sz="1300" dirty="0">
                          <a:effectLst/>
                          <a:latin typeface="Calibri"/>
                        </a:rPr>
                        <a:t>Summer Sizzler</a:t>
                      </a:r>
                    </a:p>
                  </a:txBody>
                  <a:tcPr marL="20899" marR="20899" marT="13932" marB="13932" anchor="b">
                    <a:solidFill>
                      <a:schemeClr val="bg1"/>
                    </a:solidFill>
                  </a:tcPr>
                </a:tc>
                <a:tc>
                  <a:txBody>
                    <a:bodyPr/>
                    <a:lstStyle/>
                    <a:p>
                      <a:pPr algn="r" rtl="0" fontAlgn="b"/>
                      <a:r>
                        <a:rPr lang="en-GB" sz="1300" dirty="0">
                          <a:effectLst/>
                          <a:latin typeface="Calibri"/>
                        </a:rPr>
                        <a:t>3033.79</a:t>
                      </a:r>
                    </a:p>
                  </a:txBody>
                  <a:tcPr marL="20899" marR="20899" marT="13932" marB="13932" anchor="b">
                    <a:solidFill>
                      <a:schemeClr val="bg1"/>
                    </a:solidFill>
                  </a:tcPr>
                </a:tc>
                <a:extLst>
                  <a:ext uri="{0D108BD9-81ED-4DB2-BD59-A6C34878D82A}">
                    <a16:rowId xmlns:a16="http://schemas.microsoft.com/office/drawing/2014/main" xmlns="" val="4167408246"/>
                  </a:ext>
                </a:extLst>
              </a:tr>
              <a:tr h="255243">
                <a:tc>
                  <a:txBody>
                    <a:bodyPr/>
                    <a:lstStyle/>
                    <a:p>
                      <a:pPr rtl="0" fontAlgn="b"/>
                      <a:r>
                        <a:rPr lang="en-GB" sz="1300" dirty="0">
                          <a:effectLst/>
                          <a:latin typeface="Calibri"/>
                        </a:rPr>
                        <a:t>Tabards</a:t>
                      </a:r>
                    </a:p>
                  </a:txBody>
                  <a:tcPr marL="20899" marR="20899" marT="13932" marB="13932" anchor="b">
                    <a:solidFill>
                      <a:schemeClr val="bg1"/>
                    </a:solidFill>
                  </a:tcPr>
                </a:tc>
                <a:tc>
                  <a:txBody>
                    <a:bodyPr/>
                    <a:lstStyle/>
                    <a:p>
                      <a:pPr algn="r" rtl="0" fontAlgn="b"/>
                      <a:r>
                        <a:rPr lang="en-GB" sz="1300" dirty="0">
                          <a:effectLst/>
                          <a:latin typeface="Calibri"/>
                        </a:rPr>
                        <a:t>-134.2</a:t>
                      </a:r>
                    </a:p>
                  </a:txBody>
                  <a:tcPr marL="20899" marR="20899" marT="13932" marB="13932" anchor="b">
                    <a:solidFill>
                      <a:schemeClr val="bg1"/>
                    </a:solidFill>
                  </a:tcPr>
                </a:tc>
                <a:extLst>
                  <a:ext uri="{0D108BD9-81ED-4DB2-BD59-A6C34878D82A}">
                    <a16:rowId xmlns:a16="http://schemas.microsoft.com/office/drawing/2014/main" xmlns="" val="2790507372"/>
                  </a:ext>
                </a:extLst>
              </a:tr>
              <a:tr h="255243">
                <a:tc>
                  <a:txBody>
                    <a:bodyPr/>
                    <a:lstStyle/>
                    <a:p>
                      <a:pPr rtl="0" fontAlgn="b"/>
                      <a:r>
                        <a:rPr lang="en-GB" sz="1300" dirty="0">
                          <a:effectLst/>
                          <a:latin typeface="Calibri"/>
                        </a:rPr>
                        <a:t>Year 6 Leaver</a:t>
                      </a:r>
                    </a:p>
                  </a:txBody>
                  <a:tcPr marL="20899" marR="20899" marT="13932" marB="13932" anchor="b">
                    <a:solidFill>
                      <a:schemeClr val="bg1"/>
                    </a:solidFill>
                  </a:tcPr>
                </a:tc>
                <a:tc>
                  <a:txBody>
                    <a:bodyPr/>
                    <a:lstStyle/>
                    <a:p>
                      <a:pPr algn="r" rtl="0" fontAlgn="b"/>
                      <a:r>
                        <a:rPr lang="en-GB" sz="1300" dirty="0">
                          <a:effectLst/>
                          <a:latin typeface="Calibri"/>
                        </a:rPr>
                        <a:t>-127</a:t>
                      </a:r>
                    </a:p>
                  </a:txBody>
                  <a:tcPr marL="20899" marR="20899" marT="13932" marB="13932" anchor="b">
                    <a:solidFill>
                      <a:schemeClr val="bg1"/>
                    </a:solidFill>
                  </a:tcPr>
                </a:tc>
                <a:extLst>
                  <a:ext uri="{0D108BD9-81ED-4DB2-BD59-A6C34878D82A}">
                    <a16:rowId xmlns:a16="http://schemas.microsoft.com/office/drawing/2014/main" xmlns="" val="2304081398"/>
                  </a:ext>
                </a:extLst>
              </a:tr>
              <a:tr h="455870">
                <a:tc>
                  <a:txBody>
                    <a:bodyPr/>
                    <a:lstStyle/>
                    <a:p>
                      <a:pPr rtl="0" fontAlgn="b"/>
                      <a:endParaRPr lang="en-GB" sz="1300" dirty="0">
                        <a:effectLst/>
                        <a:latin typeface="Calibri"/>
                      </a:endParaRPr>
                    </a:p>
                  </a:txBody>
                  <a:tcPr marL="20899" marR="20899" marT="13932" marB="13932" anchor="b">
                    <a:solidFill>
                      <a:schemeClr val="bg1"/>
                    </a:solidFill>
                  </a:tcPr>
                </a:tc>
                <a:tc>
                  <a:txBody>
                    <a:bodyPr/>
                    <a:lstStyle/>
                    <a:p>
                      <a:pPr algn="r" rtl="0" fontAlgn="b"/>
                      <a:r>
                        <a:rPr lang="en-GB" sz="1300" dirty="0">
                          <a:effectLst/>
                          <a:latin typeface="Calibri"/>
                        </a:rPr>
                        <a:t>-567.08</a:t>
                      </a:r>
                    </a:p>
                  </a:txBody>
                  <a:tcPr marL="20899" marR="20899" marT="13932" marB="13932" anchor="b">
                    <a:solidFill>
                      <a:schemeClr val="bg1"/>
                    </a:solidFill>
                  </a:tcPr>
                </a:tc>
                <a:extLst>
                  <a:ext uri="{0D108BD9-81ED-4DB2-BD59-A6C34878D82A}">
                    <a16:rowId xmlns:a16="http://schemas.microsoft.com/office/drawing/2014/main" xmlns="" val="293078390"/>
                  </a:ext>
                </a:extLst>
              </a:tr>
            </a:tbl>
          </a:graphicData>
        </a:graphic>
      </p:graphicFrame>
    </p:spTree>
    <p:extLst>
      <p:ext uri="{BB962C8B-B14F-4D97-AF65-F5344CB8AC3E}">
        <p14:creationId xmlns:p14="http://schemas.microsoft.com/office/powerpoint/2010/main" val="61996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1FEC590B-3306-47E9-BD67-97F3F76169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1714" cy="6858000"/>
            <a:chOff x="651279" y="598259"/>
            <a:chExt cx="10889442" cy="5680742"/>
          </a:xfrm>
        </p:grpSpPr>
        <p:sp>
          <p:nvSpPr>
            <p:cNvPr id="11" name="Color">
              <a:extLst>
                <a:ext uri="{FF2B5EF4-FFF2-40B4-BE49-F238E27FC236}">
                  <a16:creationId xmlns:a16="http://schemas.microsoft.com/office/drawing/2014/main" xmlns="" id="{54F87DBC-E43C-4CE4-A8C5-61E3D6819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2" name="Color">
              <a:extLst>
                <a:ext uri="{FF2B5EF4-FFF2-40B4-BE49-F238E27FC236}">
                  <a16:creationId xmlns:a16="http://schemas.microsoft.com/office/drawing/2014/main" xmlns="" id="{CD39A88A-7F84-4ACA-877B-E28BC26CD8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grpSp>
        <p:nvGrpSpPr>
          <p:cNvPr id="14" name="Group 13">
            <a:extLst>
              <a:ext uri="{FF2B5EF4-FFF2-40B4-BE49-F238E27FC236}">
                <a16:creationId xmlns:a16="http://schemas.microsoft.com/office/drawing/2014/main" xmlns="" id="{A47AAF5E-1692-48C9-98FB-6432BF0BC4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3" y="0"/>
            <a:ext cx="9141717" cy="6858000"/>
            <a:chOff x="0" y="0"/>
            <a:chExt cx="12188952" cy="6858000"/>
          </a:xfrm>
        </p:grpSpPr>
        <p:sp>
          <p:nvSpPr>
            <p:cNvPr id="15" name="Freeform: Shape 14">
              <a:extLst>
                <a:ext uri="{FF2B5EF4-FFF2-40B4-BE49-F238E27FC236}">
                  <a16:creationId xmlns:a16="http://schemas.microsoft.com/office/drawing/2014/main" xmlns="" id="{5F36A26D-E71D-4663-B197-8B7BFA37A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6" name="Freeform: Shape 15">
              <a:extLst>
                <a:ext uri="{FF2B5EF4-FFF2-40B4-BE49-F238E27FC236}">
                  <a16:creationId xmlns:a16="http://schemas.microsoft.com/office/drawing/2014/main" xmlns="" id="{8A821CEB-DA96-4952-93B9-81F9C42BA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7" name="Freeform: Shape 16">
              <a:extLst>
                <a:ext uri="{FF2B5EF4-FFF2-40B4-BE49-F238E27FC236}">
                  <a16:creationId xmlns:a16="http://schemas.microsoft.com/office/drawing/2014/main" xmlns="" id="{18C8EDE0-D69B-4F65-9AB7-DDE7EAD78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8" name="Freeform: Shape 17">
              <a:extLst>
                <a:ext uri="{FF2B5EF4-FFF2-40B4-BE49-F238E27FC236}">
                  <a16:creationId xmlns:a16="http://schemas.microsoft.com/office/drawing/2014/main" xmlns="" id="{546F0982-BF10-4BF6-842A-F631654FF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9" name="Freeform: Shape 18">
              <a:extLst>
                <a:ext uri="{FF2B5EF4-FFF2-40B4-BE49-F238E27FC236}">
                  <a16:creationId xmlns:a16="http://schemas.microsoft.com/office/drawing/2014/main" xmlns="" id="{2B313509-2128-42CA-81B6-C9EC23E44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20" name="Freeform: Shape 19">
              <a:extLst>
                <a:ext uri="{FF2B5EF4-FFF2-40B4-BE49-F238E27FC236}">
                  <a16:creationId xmlns:a16="http://schemas.microsoft.com/office/drawing/2014/main" xmlns="" id="{1589188C-E06E-4F8A-BDD1-02ADF1408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21" name="Freeform: Shape 20">
              <a:extLst>
                <a:ext uri="{FF2B5EF4-FFF2-40B4-BE49-F238E27FC236}">
                  <a16:creationId xmlns:a16="http://schemas.microsoft.com/office/drawing/2014/main" xmlns="" id="{6B4E610F-FCD0-483F-B9F2-6DF2C28FE8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grpSp>
      <p:sp>
        <p:nvSpPr>
          <p:cNvPr id="2" name="Title 1">
            <a:extLst>
              <a:ext uri="{FF2B5EF4-FFF2-40B4-BE49-F238E27FC236}">
                <a16:creationId xmlns:a16="http://schemas.microsoft.com/office/drawing/2014/main" xmlns="" id="{CFE91101-BF04-F124-791D-1B1BD3F6975A}"/>
              </a:ext>
            </a:extLst>
          </p:cNvPr>
          <p:cNvSpPr>
            <a:spLocks noGrp="1"/>
          </p:cNvSpPr>
          <p:nvPr>
            <p:ph type="ctrTitle"/>
          </p:nvPr>
        </p:nvSpPr>
        <p:spPr>
          <a:xfrm>
            <a:off x="592281" y="666351"/>
            <a:ext cx="7918803" cy="3044335"/>
          </a:xfrm>
        </p:spPr>
        <p:txBody>
          <a:bodyPr anchor="b">
            <a:normAutofit/>
          </a:bodyPr>
          <a:lstStyle/>
          <a:p>
            <a:r>
              <a:rPr lang="en-GB" sz="4200" dirty="0">
                <a:solidFill>
                  <a:srgbClr val="002060"/>
                </a:solidFill>
                <a:latin typeface="Calibri"/>
                <a:ea typeface="MS PGothic"/>
                <a:cs typeface="Times New Roman"/>
              </a:rPr>
              <a:t>2022 - 2023</a:t>
            </a:r>
            <a:endParaRPr lang="en-GB" sz="4200" dirty="0">
              <a:solidFill>
                <a:srgbClr val="002060"/>
              </a:solidFill>
              <a:latin typeface="Calibri"/>
              <a:cs typeface="Calibri"/>
            </a:endParaRPr>
          </a:p>
        </p:txBody>
      </p:sp>
      <p:sp>
        <p:nvSpPr>
          <p:cNvPr id="3" name="Subtitle 2">
            <a:extLst>
              <a:ext uri="{FF2B5EF4-FFF2-40B4-BE49-F238E27FC236}">
                <a16:creationId xmlns:a16="http://schemas.microsoft.com/office/drawing/2014/main" xmlns="" id="{16D43A26-03D7-6651-E658-13A5340335EA}"/>
              </a:ext>
            </a:extLst>
          </p:cNvPr>
          <p:cNvSpPr>
            <a:spLocks noGrp="1"/>
          </p:cNvSpPr>
          <p:nvPr>
            <p:ph type="subTitle" idx="1"/>
          </p:nvPr>
        </p:nvSpPr>
        <p:spPr>
          <a:xfrm>
            <a:off x="592281" y="3866064"/>
            <a:ext cx="7918803" cy="2234485"/>
          </a:xfrm>
        </p:spPr>
        <p:txBody>
          <a:bodyPr anchor="t">
            <a:normAutofit/>
          </a:bodyPr>
          <a:lstStyle/>
          <a:p>
            <a:r>
              <a:rPr lang="en-GB" dirty="0">
                <a:solidFill>
                  <a:srgbClr val="002060"/>
                </a:solidFill>
                <a:latin typeface="Calibri"/>
                <a:ea typeface="MS PGothic"/>
                <a:cs typeface="Times New Roman"/>
              </a:rPr>
              <a:t>A New Committee</a:t>
            </a:r>
            <a:endParaRPr lang="en-GB" dirty="0">
              <a:solidFill>
                <a:srgbClr val="002060"/>
              </a:solidFill>
              <a:latin typeface="Calibri"/>
              <a:cs typeface="Times New Roman"/>
            </a:endParaRPr>
          </a:p>
        </p:txBody>
      </p:sp>
    </p:spTree>
    <p:extLst>
      <p:ext uri="{BB962C8B-B14F-4D97-AF65-F5344CB8AC3E}">
        <p14:creationId xmlns:p14="http://schemas.microsoft.com/office/powerpoint/2010/main" val="285142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67643" y="113525"/>
            <a:ext cx="6192688" cy="947737"/>
          </a:xfrm>
        </p:spPr>
        <p:txBody>
          <a:bodyPr/>
          <a:lstStyle/>
          <a:p>
            <a:pPr>
              <a:defRPr/>
            </a:pPr>
            <a:r>
              <a:rPr lang="en-GB" sz="3600" dirty="0">
                <a:solidFill>
                  <a:srgbClr val="002060"/>
                </a:solidFill>
                <a:latin typeface="Tahoma"/>
                <a:ea typeface="ＭＳ Ｐゴシック"/>
                <a:cs typeface="Tahoma"/>
              </a:rPr>
              <a:t>Current PTA Structure</a:t>
            </a:r>
          </a:p>
        </p:txBody>
      </p:sp>
      <p:sp>
        <p:nvSpPr>
          <p:cNvPr id="8195" name="Rectangle 3"/>
          <p:cNvSpPr>
            <a:spLocks noGrp="1" noChangeArrowheads="1"/>
          </p:cNvSpPr>
          <p:nvPr>
            <p:ph type="body" idx="1"/>
          </p:nvPr>
        </p:nvSpPr>
        <p:spPr>
          <a:xfrm>
            <a:off x="684213" y="2133600"/>
            <a:ext cx="7772400" cy="4114800"/>
          </a:xfrm>
        </p:spPr>
        <p:txBody>
          <a:bodyPr/>
          <a:lstStyle/>
          <a:p>
            <a:pPr>
              <a:buFontTx/>
              <a:buNone/>
              <a:defRPr/>
            </a:pPr>
            <a:r>
              <a:rPr lang="en-GB" sz="2800" dirty="0">
                <a:solidFill>
                  <a:srgbClr val="000000"/>
                </a:solidFill>
                <a:latin typeface="Tahoma" charset="0"/>
                <a:ea typeface="ＭＳ Ｐゴシック" charset="0"/>
              </a:rPr>
              <a:t>	</a:t>
            </a:r>
            <a:endParaRPr lang="en-GB" sz="2400" dirty="0">
              <a:ea typeface="ＭＳ Ｐゴシック" charset="0"/>
            </a:endParaRPr>
          </a:p>
        </p:txBody>
      </p:sp>
      <p:graphicFrame>
        <p:nvGraphicFramePr>
          <p:cNvPr id="2" name="Table 1"/>
          <p:cNvGraphicFramePr>
            <a:graphicFrameLocks noGrp="1"/>
          </p:cNvGraphicFramePr>
          <p:nvPr>
            <p:extLst>
              <p:ext uri="{D42A27DB-BD31-4B8C-83A1-F6EECF244321}">
                <p14:modId xmlns:p14="http://schemas.microsoft.com/office/powerpoint/2010/main" val="664977582"/>
              </p:ext>
            </p:extLst>
          </p:nvPr>
        </p:nvGraphicFramePr>
        <p:xfrm>
          <a:off x="1043609" y="980729"/>
          <a:ext cx="6516722" cy="4481507"/>
        </p:xfrm>
        <a:graphic>
          <a:graphicData uri="http://schemas.openxmlformats.org/drawingml/2006/table">
            <a:tbl>
              <a:tblPr firstRow="1" bandRow="1">
                <a:effectLst/>
                <a:tableStyleId>{21E4AEA4-8DFA-4A89-87EB-49C32662AFE0}</a:tableStyleId>
              </a:tblPr>
              <a:tblGrid>
                <a:gridCol w="2754491">
                  <a:extLst>
                    <a:ext uri="{9D8B030D-6E8A-4147-A177-3AD203B41FA5}">
                      <a16:colId xmlns:a16="http://schemas.microsoft.com/office/drawing/2014/main" xmlns="" val="20000"/>
                    </a:ext>
                  </a:extLst>
                </a:gridCol>
                <a:gridCol w="3762231">
                  <a:extLst>
                    <a:ext uri="{9D8B030D-6E8A-4147-A177-3AD203B41FA5}">
                      <a16:colId xmlns:a16="http://schemas.microsoft.com/office/drawing/2014/main" xmlns="" val="20001"/>
                    </a:ext>
                  </a:extLst>
                </a:gridCol>
              </a:tblGrid>
              <a:tr h="456014">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Current Committee</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Role</a:t>
                      </a:r>
                    </a:p>
                  </a:txBody>
                  <a:tcPr marL="91411" marR="91411" marT="45697" marB="45697"/>
                </a:tc>
                <a:extLst>
                  <a:ext uri="{0D108BD9-81ED-4DB2-BD59-A6C34878D82A}">
                    <a16:rowId xmlns:a16="http://schemas.microsoft.com/office/drawing/2014/main" xmlns="" val="10000"/>
                  </a:ext>
                </a:extLst>
              </a:tr>
              <a:tr h="330848">
                <a:tc>
                  <a:txBody>
                    <a:bodyPr/>
                    <a:lstStyle/>
                    <a:p>
                      <a:pPr algn="ctr"/>
                      <a:r>
                        <a:rPr lang="en-GB" sz="1600" dirty="0">
                          <a:latin typeface="Tahoma"/>
                          <a:ea typeface="Tahoma"/>
                          <a:cs typeface="Tahoma"/>
                        </a:rPr>
                        <a:t>Matt</a:t>
                      </a:r>
                      <a:r>
                        <a:rPr lang="en-GB" sz="1600" baseline="0" dirty="0">
                          <a:latin typeface="Tahoma"/>
                          <a:ea typeface="Tahoma"/>
                          <a:cs typeface="Tahoma"/>
                        </a:rPr>
                        <a:t> Blandford</a:t>
                      </a:r>
                      <a:endParaRPr lang="en-GB" sz="1600" dirty="0">
                        <a:latin typeface="Tahoma"/>
                        <a:ea typeface="Tahoma"/>
                        <a:cs typeface="Tahoma"/>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Chair</a:t>
                      </a:r>
                    </a:p>
                  </a:txBody>
                  <a:tcPr marL="91411" marR="91411" marT="45697" marB="45697"/>
                </a:tc>
                <a:extLst>
                  <a:ext uri="{0D108BD9-81ED-4DB2-BD59-A6C34878D82A}">
                    <a16:rowId xmlns:a16="http://schemas.microsoft.com/office/drawing/2014/main" xmlns="" val="10001"/>
                  </a:ext>
                </a:extLst>
              </a:tr>
              <a:tr h="330848">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a:t>
                      </a: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Vice-Chair</a:t>
                      </a:r>
                    </a:p>
                  </a:txBody>
                  <a:tcPr marL="91411" marR="91411" marT="45697" marB="45697"/>
                </a:tc>
                <a:extLst>
                  <a:ext uri="{0D108BD9-81ED-4DB2-BD59-A6C34878D82A}">
                    <a16:rowId xmlns:a16="http://schemas.microsoft.com/office/drawing/2014/main" xmlns="" val="10002"/>
                  </a:ext>
                </a:extLst>
              </a:tr>
              <a:tr h="303283">
                <a:tc>
                  <a:txBody>
                    <a:bodyPr/>
                    <a:lstStyle/>
                    <a:p>
                      <a:pPr algn="ctr"/>
                      <a:r>
                        <a:rPr lang="en-GB" sz="1600" dirty="0">
                          <a:latin typeface="Tahoma"/>
                          <a:ea typeface="Tahoma"/>
                          <a:cs typeface="Tahoma"/>
                        </a:rPr>
                        <a:t>Sarah Haywood-Bradley</a:t>
                      </a:r>
                    </a:p>
                  </a:txBody>
                  <a:tcPr marL="91411" marR="91411" marT="45697" marB="45697"/>
                </a:tc>
                <a:tc>
                  <a:txBody>
                    <a:bodyPr/>
                    <a:lstStyle/>
                    <a:p>
                      <a:pPr algn="ctr"/>
                      <a:r>
                        <a:rPr lang="en-GB" sz="1600" dirty="0">
                          <a:latin typeface="Tahoma"/>
                          <a:ea typeface="Tahoma"/>
                          <a:cs typeface="Tahoma"/>
                        </a:rPr>
                        <a:t>Treasurer – Interim</a:t>
                      </a:r>
                    </a:p>
                  </a:txBody>
                  <a:tcPr marL="91411" marR="91411" marT="45697" marB="45697"/>
                </a:tc>
                <a:extLst>
                  <a:ext uri="{0D108BD9-81ED-4DB2-BD59-A6C34878D82A}">
                    <a16:rowId xmlns:a16="http://schemas.microsoft.com/office/drawing/2014/main" xmlns="" val="10003"/>
                  </a:ext>
                </a:extLst>
              </a:tr>
              <a:tr h="337919">
                <a:tc>
                  <a:txBody>
                    <a:bodyPr/>
                    <a:lstStyle/>
                    <a:p>
                      <a:pPr lvl="0" algn="ctr">
                        <a:buNone/>
                      </a:pPr>
                      <a:endParaRPr lang="en-GB" sz="1600" b="0" i="0" u="none" strike="noStrike" noProof="0" dirty="0">
                        <a:latin typeface="Tahoma"/>
                      </a:endParaRPr>
                    </a:p>
                  </a:txBody>
                  <a:tcPr marL="91411" marR="91411" marT="45697" marB="45697"/>
                </a:tc>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Secretary</a:t>
                      </a:r>
                    </a:p>
                  </a:txBody>
                  <a:tcPr marL="91411" marR="91411" marT="45697" marB="45697"/>
                </a:tc>
                <a:extLst>
                  <a:ext uri="{0D108BD9-81ED-4DB2-BD59-A6C34878D82A}">
                    <a16:rowId xmlns:a16="http://schemas.microsoft.com/office/drawing/2014/main" xmlns="" val="10004"/>
                  </a:ext>
                </a:extLst>
              </a:tr>
              <a:tr h="303283">
                <a:tc>
                  <a:txBody>
                    <a:bodyPr/>
                    <a:lstStyle/>
                    <a:p>
                      <a:pPr algn="ctr"/>
                      <a:endParaRPr lang="en-GB" sz="1600" dirty="0">
                        <a:latin typeface="Tahoma"/>
                        <a:ea typeface="Tahoma"/>
                        <a:cs typeface="Tahoma"/>
                      </a:endParaRPr>
                    </a:p>
                  </a:txBody>
                  <a:tcPr marL="91411" marR="91411" marT="45697" marB="45697"/>
                </a:tc>
                <a:tc>
                  <a:txBody>
                    <a:bodyPr/>
                    <a:lstStyle/>
                    <a:p>
                      <a:pPr algn="ctr"/>
                      <a:r>
                        <a:rPr lang="en-GB" sz="1600" dirty="0">
                          <a:latin typeface="Tahoma"/>
                          <a:ea typeface="Tahoma"/>
                          <a:cs typeface="Tahoma"/>
                        </a:rPr>
                        <a:t>Fundraising</a:t>
                      </a:r>
                      <a:r>
                        <a:rPr lang="en-GB" sz="1600" baseline="0" dirty="0">
                          <a:latin typeface="Tahoma"/>
                          <a:ea typeface="Tahoma"/>
                          <a:cs typeface="Tahoma"/>
                        </a:rPr>
                        <a:t> lead</a:t>
                      </a:r>
                      <a:endParaRPr lang="en-GB" sz="1600" dirty="0">
                        <a:latin typeface="Tahoma"/>
                        <a:ea typeface="Tahoma"/>
                        <a:cs typeface="Tahoma"/>
                      </a:endParaRPr>
                    </a:p>
                  </a:txBody>
                  <a:tcPr marL="91411" marR="91411" marT="45697" marB="45697"/>
                </a:tc>
                <a:extLst>
                  <a:ext uri="{0D108BD9-81ED-4DB2-BD59-A6C34878D82A}">
                    <a16:rowId xmlns:a16="http://schemas.microsoft.com/office/drawing/2014/main" xmlns="" val="10005"/>
                  </a:ext>
                </a:extLst>
              </a:tr>
              <a:tr h="303283">
                <a:tc>
                  <a:txBody>
                    <a:bodyPr/>
                    <a:lstStyle/>
                    <a:p>
                      <a:pPr algn="ctr"/>
                      <a:r>
                        <a:rPr lang="en-GB" sz="1600" dirty="0">
                          <a:latin typeface="Tahoma" panose="020B0604030504040204" pitchFamily="34" charset="0"/>
                          <a:ea typeface="Tahoma" panose="020B0604030504040204" pitchFamily="34" charset="0"/>
                          <a:cs typeface="Tahoma" panose="020B0604030504040204" pitchFamily="34" charset="0"/>
                        </a:rPr>
                        <a:t>Stephanie Dixon</a:t>
                      </a:r>
                    </a:p>
                  </a:txBody>
                  <a:tcPr marL="91411" marR="91411" marT="45697" marB="45697"/>
                </a:tc>
                <a:tc>
                  <a:txBody>
                    <a:bodyPr/>
                    <a:lstStyle/>
                    <a:p>
                      <a:pPr lvl="0" algn="ctr">
                        <a:buNone/>
                      </a:pPr>
                      <a:r>
                        <a:rPr lang="en-GB" sz="1600" b="0" i="0" u="none" strike="noStrike" noProof="0" dirty="0">
                          <a:latin typeface="Tahoma"/>
                        </a:rPr>
                        <a:t>Committee member</a:t>
                      </a:r>
                      <a:endParaRPr lang="en-GB" sz="1600" dirty="0">
                        <a:latin typeface="Tahoma"/>
                        <a:ea typeface="Tahoma"/>
                        <a:cs typeface="Tahoma"/>
                      </a:endParaRPr>
                    </a:p>
                  </a:txBody>
                  <a:tcPr marL="91411" marR="91411" marT="45697" marB="45697"/>
                </a:tc>
                <a:extLst>
                  <a:ext uri="{0D108BD9-81ED-4DB2-BD59-A6C34878D82A}">
                    <a16:rowId xmlns:a16="http://schemas.microsoft.com/office/drawing/2014/main" xmlns="" val="10006"/>
                  </a:ext>
                </a:extLst>
              </a:tr>
              <a:tr h="303283">
                <a:tc>
                  <a:txBody>
                    <a:bodyPr/>
                    <a:lstStyle/>
                    <a:p>
                      <a:pPr algn="ctr"/>
                      <a:r>
                        <a:rPr lang="en-GB" sz="1600" dirty="0">
                          <a:latin typeface="Tahoma"/>
                          <a:ea typeface="Tahoma"/>
                          <a:cs typeface="Tahoma"/>
                        </a:rPr>
                        <a:t>Clare Polley</a:t>
                      </a:r>
                    </a:p>
                  </a:txBody>
                  <a:tcPr marL="91411" marR="91411" marT="45697" marB="45697"/>
                </a:tc>
                <a:tc>
                  <a:txBody>
                    <a:bodyPr/>
                    <a:lstStyle/>
                    <a:p>
                      <a:pPr algn="ctr"/>
                      <a:r>
                        <a:rPr lang="en-GB" sz="1600" dirty="0">
                          <a:latin typeface="Tahoma"/>
                          <a:ea typeface="Tahoma"/>
                          <a:cs typeface="Tahoma"/>
                        </a:rPr>
                        <a:t>Committee member</a:t>
                      </a:r>
                    </a:p>
                  </a:txBody>
                  <a:tcPr marL="91411" marR="91411" marT="45697" marB="45697"/>
                </a:tc>
                <a:extLst>
                  <a:ext uri="{0D108BD9-81ED-4DB2-BD59-A6C34878D82A}">
                    <a16:rowId xmlns:a16="http://schemas.microsoft.com/office/drawing/2014/main" xmlns="" val="10008"/>
                  </a:ext>
                </a:extLst>
              </a:tr>
              <a:tr h="303283">
                <a:tc>
                  <a:txBody>
                    <a:bodyPr/>
                    <a:lstStyle/>
                    <a:p>
                      <a:pPr algn="ctr"/>
                      <a:r>
                        <a:rPr lang="en-GB" sz="1600" dirty="0">
                          <a:latin typeface="Tahoma"/>
                          <a:ea typeface="Tahoma"/>
                          <a:cs typeface="Tahoma"/>
                        </a:rPr>
                        <a:t>Sarah Webb</a:t>
                      </a:r>
                    </a:p>
                  </a:txBody>
                  <a:tcPr marL="91411" marR="91411" marT="45697" marB="45697"/>
                </a:tc>
                <a:tc>
                  <a:txBody>
                    <a:bodyPr/>
                    <a:lstStyle/>
                    <a:p>
                      <a:pPr algn="ctr"/>
                      <a:r>
                        <a:rPr lang="en-GB" sz="1600" dirty="0">
                          <a:latin typeface="Tahoma"/>
                          <a:ea typeface="Tahoma"/>
                          <a:cs typeface="Tahoma"/>
                        </a:rPr>
                        <a:t>Committee member</a:t>
                      </a:r>
                    </a:p>
                  </a:txBody>
                  <a:tcPr marL="91411" marR="91411" marT="45697" marB="45697"/>
                </a:tc>
                <a:extLst>
                  <a:ext uri="{0D108BD9-81ED-4DB2-BD59-A6C34878D82A}">
                    <a16:rowId xmlns:a16="http://schemas.microsoft.com/office/drawing/2014/main" xmlns="" val="10009"/>
                  </a:ext>
                </a:extLst>
              </a:tr>
              <a:tr h="305463">
                <a:tc>
                  <a:txBody>
                    <a:bodyPr/>
                    <a:lstStyle/>
                    <a:p>
                      <a:pPr algn="ctr"/>
                      <a:r>
                        <a:rPr lang="en-GB" sz="1600" dirty="0">
                          <a:latin typeface="Tahoma"/>
                          <a:ea typeface="Tahoma"/>
                          <a:cs typeface="Tahoma"/>
                        </a:rPr>
                        <a:t>Derya</a:t>
                      </a:r>
                      <a:r>
                        <a:rPr lang="en-GB" sz="1600" baseline="0" dirty="0">
                          <a:latin typeface="Tahoma"/>
                          <a:ea typeface="Tahoma"/>
                          <a:cs typeface="Tahoma"/>
                        </a:rPr>
                        <a:t> </a:t>
                      </a:r>
                      <a:r>
                        <a:rPr lang="en-GB" sz="1600" baseline="0" dirty="0" err="1">
                          <a:latin typeface="Tahoma"/>
                          <a:ea typeface="Tahoma"/>
                          <a:cs typeface="Tahoma"/>
                        </a:rPr>
                        <a:t>Bahceci</a:t>
                      </a:r>
                      <a:endParaRPr lang="en-GB" sz="1600" dirty="0" err="1">
                        <a:latin typeface="Tahoma"/>
                        <a:ea typeface="Tahoma"/>
                        <a:cs typeface="Tahoma"/>
                      </a:endParaRPr>
                    </a:p>
                  </a:txBody>
                  <a:tcPr marL="91411" marR="91411" marT="45697" marB="45697"/>
                </a:tc>
                <a:tc>
                  <a:txBody>
                    <a:bodyPr/>
                    <a:lstStyle/>
                    <a:p>
                      <a:pPr algn="ctr"/>
                      <a:r>
                        <a:rPr lang="en-GB" sz="1600" dirty="0">
                          <a:latin typeface="Tahoma"/>
                          <a:ea typeface="Tahoma"/>
                          <a:cs typeface="Tahoma"/>
                        </a:rPr>
                        <a:t>Committee member</a:t>
                      </a:r>
                    </a:p>
                  </a:txBody>
                  <a:tcPr marL="91411" marR="91411" marT="45697" marB="45697"/>
                </a:tc>
                <a:extLst>
                  <a:ext uri="{0D108BD9-81ED-4DB2-BD59-A6C34878D82A}">
                    <a16:rowId xmlns:a16="http://schemas.microsoft.com/office/drawing/2014/main" xmlns="" val="10010"/>
                  </a:ext>
                </a:extLst>
              </a:tr>
              <a:tr h="305463">
                <a:tc>
                  <a:txBody>
                    <a:bodyPr/>
                    <a:lstStyle/>
                    <a:p>
                      <a:pPr algn="ctr"/>
                      <a:r>
                        <a:rPr lang="en-GB" sz="1600" dirty="0">
                          <a:latin typeface="Tahoma"/>
                          <a:ea typeface="Tahoma"/>
                          <a:cs typeface="Tahoma"/>
                        </a:rPr>
                        <a:t>Ashley Raynor</a:t>
                      </a:r>
                    </a:p>
                  </a:txBody>
                  <a:tcPr marL="91411" marR="91411" marT="45697" marB="45697"/>
                </a:tc>
                <a:tc>
                  <a:txBody>
                    <a:bodyPr/>
                    <a:lstStyle/>
                    <a:p>
                      <a:pPr algn="ctr"/>
                      <a:r>
                        <a:rPr lang="en-GB" sz="1600" dirty="0">
                          <a:latin typeface="Tahoma"/>
                          <a:ea typeface="Tahoma"/>
                          <a:cs typeface="Tahoma"/>
                        </a:rPr>
                        <a:t>Committee member</a:t>
                      </a:r>
                    </a:p>
                  </a:txBody>
                  <a:tcPr marL="91411" marR="91411" marT="45697" marB="45697"/>
                </a:tc>
                <a:extLst>
                  <a:ext uri="{0D108BD9-81ED-4DB2-BD59-A6C34878D82A}">
                    <a16:rowId xmlns:a16="http://schemas.microsoft.com/office/drawing/2014/main" xmlns="" val="10011"/>
                  </a:ext>
                </a:extLst>
              </a:tr>
              <a:tr h="305463">
                <a:tc>
                  <a:txBody>
                    <a:bodyPr/>
                    <a:lstStyle/>
                    <a:p>
                      <a:pPr algn="ctr"/>
                      <a:r>
                        <a:rPr lang="en-GB" sz="1600" dirty="0">
                          <a:latin typeface="Tahoma"/>
                          <a:ea typeface="Tahoma"/>
                          <a:cs typeface="Tahoma"/>
                        </a:rPr>
                        <a:t>Lauren Payne</a:t>
                      </a:r>
                    </a:p>
                  </a:txBody>
                  <a:tcPr marL="91411" marR="91411" marT="45697" marB="45697"/>
                </a:tc>
                <a:tc>
                  <a:txBody>
                    <a:bodyPr/>
                    <a:lstStyle/>
                    <a:p>
                      <a:pPr algn="ctr"/>
                      <a:r>
                        <a:rPr lang="en-GB" sz="1600" dirty="0">
                          <a:latin typeface="Tahoma"/>
                          <a:ea typeface="Tahoma"/>
                          <a:cs typeface="Tahoma"/>
                        </a:rPr>
                        <a:t>Committee member</a:t>
                      </a:r>
                    </a:p>
                  </a:txBody>
                  <a:tcPr marL="91411" marR="91411" marT="45697" marB="45697"/>
                </a:tc>
                <a:extLst>
                  <a:ext uri="{0D108BD9-81ED-4DB2-BD59-A6C34878D82A}">
                    <a16:rowId xmlns:a16="http://schemas.microsoft.com/office/drawing/2014/main" xmlns="" val="10012"/>
                  </a:ext>
                </a:extLst>
              </a:tr>
              <a:tr h="305463">
                <a:tc>
                  <a:txBody>
                    <a:bodyPr/>
                    <a:lstStyle/>
                    <a:p>
                      <a:pPr lvl="0" algn="ctr">
                        <a:buNone/>
                      </a:pPr>
                      <a:r>
                        <a:rPr lang="en-GB" sz="1600" dirty="0">
                          <a:latin typeface="Tahoma"/>
                          <a:ea typeface="Tahoma"/>
                          <a:cs typeface="Tahoma"/>
                        </a:rPr>
                        <a:t>Nicola Brookes</a:t>
                      </a:r>
                      <a:endParaRPr lang="en-US"/>
                    </a:p>
                  </a:txBody>
                  <a:tcPr marL="91411" marR="91411" marT="45697" marB="45697"/>
                </a:tc>
                <a:tc>
                  <a:txBody>
                    <a:bodyPr/>
                    <a:lstStyle/>
                    <a:p>
                      <a:pPr lvl="0" algn="ctr">
                        <a:buNone/>
                      </a:pPr>
                      <a:r>
                        <a:rPr lang="en-GB" sz="1600" dirty="0">
                          <a:latin typeface="Tahoma"/>
                          <a:ea typeface="Tahoma"/>
                          <a:cs typeface="Tahoma"/>
                        </a:rPr>
                        <a:t>School representative</a:t>
                      </a:r>
                      <a:endParaRPr lang="en-US"/>
                    </a:p>
                  </a:txBody>
                  <a:tcPr marL="91411" marR="91411" marT="45697" marB="45697"/>
                </a:tc>
                <a:extLst>
                  <a:ext uri="{0D108BD9-81ED-4DB2-BD59-A6C34878D82A}">
                    <a16:rowId xmlns:a16="http://schemas.microsoft.com/office/drawing/2014/main" xmlns="" val="10013"/>
                  </a:ext>
                </a:extLst>
              </a:tr>
            </a:tbl>
          </a:graphicData>
        </a:graphic>
      </p:graphicFrame>
      <p:graphicFrame>
        <p:nvGraphicFramePr>
          <p:cNvPr id="10291" name="Object 2"/>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2050" name="Document" r:id="rId4" imgW="1591056" imgH="342900" progId="Word.Document.8">
                  <p:embed/>
                </p:oleObj>
              </mc:Choice>
              <mc:Fallback>
                <p:oleObj name="Document" r:id="rId4" imgW="1591056" imgH="342900" progId="Word.Document.8">
                  <p:embed/>
                  <p:pic>
                    <p:nvPicPr>
                      <p:cNvPr id="10291"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276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3074" name="Document" r:id="rId3" imgW="1591056" imgH="342900" progId="Word.Document.8">
                  <p:embed/>
                </p:oleObj>
              </mc:Choice>
              <mc:Fallback>
                <p:oleObj name="Document" r:id="rId3" imgW="1591056" imgH="342900" progId="Word.Document.8">
                  <p:embed/>
                  <p:pic>
                    <p:nvPicPr>
                      <p:cNvPr id="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210286682"/>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649796" y="188640"/>
            <a:ext cx="7772400" cy="947737"/>
          </a:xfrm>
        </p:spPr>
        <p:txBody>
          <a:bodyPr/>
          <a:lstStyle/>
          <a:p>
            <a:r>
              <a:rPr lang="en-GB" altLang="en-US" sz="3600" dirty="0">
                <a:solidFill>
                  <a:srgbClr val="002060"/>
                </a:solidFill>
                <a:latin typeface="Tahoma" charset="0"/>
                <a:ea typeface="ＭＳ Ｐゴシック" charset="0"/>
              </a:rPr>
              <a:t>PTA Committee and Support network</a:t>
            </a:r>
            <a:br>
              <a:rPr lang="en-GB" altLang="en-US" sz="3600" dirty="0">
                <a:solidFill>
                  <a:srgbClr val="002060"/>
                </a:solidFill>
                <a:latin typeface="Tahoma" charset="0"/>
                <a:ea typeface="ＭＳ Ｐゴシック" charset="0"/>
              </a:rPr>
            </a:br>
            <a:r>
              <a:rPr lang="en-GB" altLang="en-US" sz="3600" dirty="0">
                <a:solidFill>
                  <a:srgbClr val="002060"/>
                </a:solidFill>
                <a:latin typeface="Tahoma" charset="0"/>
                <a:ea typeface="ＭＳ Ｐゴシック" charset="0"/>
              </a:rPr>
              <a:t>Summary of key roles</a:t>
            </a:r>
          </a:p>
        </p:txBody>
      </p:sp>
    </p:spTree>
    <p:extLst>
      <p:ext uri="{BB962C8B-B14F-4D97-AF65-F5344CB8AC3E}">
        <p14:creationId xmlns:p14="http://schemas.microsoft.com/office/powerpoint/2010/main" val="83115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525047DB-B2D3-41F4-9582-C7F9CAB173A7}"/>
                                            </p:graphicEl>
                                          </p:spTgt>
                                        </p:tgtEl>
                                        <p:attrNameLst>
                                          <p:attrName>style.visibility</p:attrName>
                                        </p:attrNameLst>
                                      </p:cBhvr>
                                      <p:to>
                                        <p:strVal val="visible"/>
                                      </p:to>
                                    </p:set>
                                    <p:animEffect transition="in" filter="wipe(left)">
                                      <p:cBhvr>
                                        <p:cTn id="37" dur="500"/>
                                        <p:tgtEl>
                                          <p:spTgt spid="5">
                                            <p:graphicEl>
                                              <a:dgm id="{525047DB-B2D3-41F4-9582-C7F9CAB173A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318F716D-599C-494F-A3F6-3F0B2A3B51D0}"/>
                                            </p:graphicEl>
                                          </p:spTgt>
                                        </p:tgtEl>
                                        <p:attrNameLst>
                                          <p:attrName>style.visibility</p:attrName>
                                        </p:attrNameLst>
                                      </p:cBhvr>
                                      <p:to>
                                        <p:strVal val="visible"/>
                                      </p:to>
                                    </p:set>
                                    <p:animEffect transition="in" filter="wipe(left)">
                                      <p:cBhvr>
                                        <p:cTn id="42" dur="500"/>
                                        <p:tgtEl>
                                          <p:spTgt spid="5">
                                            <p:graphicEl>
                                              <a:dgm id="{318F716D-599C-494F-A3F6-3F0B2A3B51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noChangeAspect="1"/>
          </p:cNvGraphicFramePr>
          <p:nvPr/>
        </p:nvGraphicFramePr>
        <p:xfrm>
          <a:off x="6505575" y="6334125"/>
          <a:ext cx="2638425" cy="490538"/>
        </p:xfrm>
        <a:graphic>
          <a:graphicData uri="http://schemas.openxmlformats.org/presentationml/2006/ole">
            <mc:AlternateContent xmlns:mc="http://schemas.openxmlformats.org/markup-compatibility/2006">
              <mc:Choice xmlns:v="urn:schemas-microsoft-com:vml" Requires="v">
                <p:oleObj spid="_x0000_s4098" name="Document" r:id="rId3" imgW="1591056" imgH="342900" progId="Word.Document.8">
                  <p:embed/>
                </p:oleObj>
              </mc:Choice>
              <mc:Fallback>
                <p:oleObj name="Document" r:id="rId3" imgW="1591056" imgH="342900" progId="Word.Document.8">
                  <p:embed/>
                  <p:pic>
                    <p:nvPicPr>
                      <p:cNvPr id="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6334125"/>
                        <a:ext cx="26384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1718305433"/>
              </p:ext>
            </p:extLst>
          </p:nvPr>
        </p:nvGraphicFramePr>
        <p:xfrm>
          <a:off x="251520" y="260648"/>
          <a:ext cx="8568952" cy="65973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Rectangle 2"/>
          <p:cNvSpPr>
            <a:spLocks noGrp="1" noChangeArrowheads="1"/>
          </p:cNvSpPr>
          <p:nvPr>
            <p:ph type="title"/>
          </p:nvPr>
        </p:nvSpPr>
        <p:spPr>
          <a:xfrm>
            <a:off x="649796" y="245078"/>
            <a:ext cx="7772400" cy="947737"/>
          </a:xfrm>
        </p:spPr>
        <p:txBody>
          <a:bodyPr/>
          <a:lstStyle/>
          <a:p>
            <a:r>
              <a:rPr lang="en-GB" altLang="en-US" sz="3600" dirty="0">
                <a:solidFill>
                  <a:srgbClr val="002060"/>
                </a:solidFill>
                <a:latin typeface="Tahoma" charset="0"/>
                <a:ea typeface="ＭＳ Ｐゴシック" charset="0"/>
              </a:rPr>
              <a:t>PTA Committee and Support network Summary of key roles</a:t>
            </a:r>
          </a:p>
        </p:txBody>
      </p:sp>
    </p:spTree>
    <p:extLst>
      <p:ext uri="{BB962C8B-B14F-4D97-AF65-F5344CB8AC3E}">
        <p14:creationId xmlns:p14="http://schemas.microsoft.com/office/powerpoint/2010/main" val="1211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20F7A63E-E3DB-421C-B4CD-37F275A820DF}"/>
                                            </p:graphicEl>
                                          </p:spTgt>
                                        </p:tgtEl>
                                        <p:attrNameLst>
                                          <p:attrName>style.visibility</p:attrName>
                                        </p:attrNameLst>
                                      </p:cBhvr>
                                      <p:to>
                                        <p:strVal val="visible"/>
                                      </p:to>
                                    </p:set>
                                    <p:animEffect transition="in" filter="wipe(left)">
                                      <p:cBhvr>
                                        <p:cTn id="7" dur="500"/>
                                        <p:tgtEl>
                                          <p:spTgt spid="5">
                                            <p:graphicEl>
                                              <a:dgm id="{20F7A63E-E3DB-421C-B4CD-37F275A820D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BA5B06B9-F2B1-4B5A-8E0F-C7582B5AD45A}"/>
                                            </p:graphicEl>
                                          </p:spTgt>
                                        </p:tgtEl>
                                        <p:attrNameLst>
                                          <p:attrName>style.visibility</p:attrName>
                                        </p:attrNameLst>
                                      </p:cBhvr>
                                      <p:to>
                                        <p:strVal val="visible"/>
                                      </p:to>
                                    </p:set>
                                    <p:animEffect transition="in" filter="wipe(left)">
                                      <p:cBhvr>
                                        <p:cTn id="12" dur="500"/>
                                        <p:tgtEl>
                                          <p:spTgt spid="5">
                                            <p:graphicEl>
                                              <a:dgm id="{BA5B06B9-F2B1-4B5A-8E0F-C7582B5AD45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B89FDFB5-A7F3-4BDA-8CF6-B6F82B6805A3}"/>
                                            </p:graphicEl>
                                          </p:spTgt>
                                        </p:tgtEl>
                                        <p:attrNameLst>
                                          <p:attrName>style.visibility</p:attrName>
                                        </p:attrNameLst>
                                      </p:cBhvr>
                                      <p:to>
                                        <p:strVal val="visible"/>
                                      </p:to>
                                    </p:set>
                                    <p:animEffect transition="in" filter="wipe(left)">
                                      <p:cBhvr>
                                        <p:cTn id="17" dur="500"/>
                                        <p:tgtEl>
                                          <p:spTgt spid="5">
                                            <p:graphicEl>
                                              <a:dgm id="{B89FDFB5-A7F3-4BDA-8CF6-B6F82B6805A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FCAA0DD0-AF8B-4F76-B4DE-BDDA62B7F76A}"/>
                                            </p:graphicEl>
                                          </p:spTgt>
                                        </p:tgtEl>
                                        <p:attrNameLst>
                                          <p:attrName>style.visibility</p:attrName>
                                        </p:attrNameLst>
                                      </p:cBhvr>
                                      <p:to>
                                        <p:strVal val="visible"/>
                                      </p:to>
                                    </p:set>
                                    <p:animEffect transition="in" filter="wipe(left)">
                                      <p:cBhvr>
                                        <p:cTn id="22" dur="500"/>
                                        <p:tgtEl>
                                          <p:spTgt spid="5">
                                            <p:graphicEl>
                                              <a:dgm id="{FCAA0DD0-AF8B-4F76-B4DE-BDDA62B7F76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8793AF86-1B14-4ACB-B0FF-0A73202B5F6E}"/>
                                            </p:graphicEl>
                                          </p:spTgt>
                                        </p:tgtEl>
                                        <p:attrNameLst>
                                          <p:attrName>style.visibility</p:attrName>
                                        </p:attrNameLst>
                                      </p:cBhvr>
                                      <p:to>
                                        <p:strVal val="visible"/>
                                      </p:to>
                                    </p:set>
                                    <p:animEffect transition="in" filter="wipe(left)">
                                      <p:cBhvr>
                                        <p:cTn id="27" dur="500"/>
                                        <p:tgtEl>
                                          <p:spTgt spid="5">
                                            <p:graphicEl>
                                              <a:dgm id="{8793AF86-1B14-4ACB-B0FF-0A73202B5F6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6741DA20-0E7B-44EE-92B9-4767D04B90A8}"/>
                                            </p:graphicEl>
                                          </p:spTgt>
                                        </p:tgtEl>
                                        <p:attrNameLst>
                                          <p:attrName>style.visibility</p:attrName>
                                        </p:attrNameLst>
                                      </p:cBhvr>
                                      <p:to>
                                        <p:strVal val="visible"/>
                                      </p:to>
                                    </p:set>
                                    <p:animEffect transition="in" filter="wipe(left)">
                                      <p:cBhvr>
                                        <p:cTn id="32" dur="500"/>
                                        <p:tgtEl>
                                          <p:spTgt spid="5">
                                            <p:graphicEl>
                                              <a:dgm id="{6741DA20-0E7B-44EE-92B9-4767D04B90A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B64837DE-4BA1-4A95-878F-6E18A51BD1AB}"/>
                                            </p:graphicEl>
                                          </p:spTgt>
                                        </p:tgtEl>
                                        <p:attrNameLst>
                                          <p:attrName>style.visibility</p:attrName>
                                        </p:attrNameLst>
                                      </p:cBhvr>
                                      <p:to>
                                        <p:strVal val="visible"/>
                                      </p:to>
                                    </p:set>
                                    <p:animEffect transition="in" filter="wipe(left)">
                                      <p:cBhvr>
                                        <p:cTn id="37" dur="500"/>
                                        <p:tgtEl>
                                          <p:spTgt spid="5">
                                            <p:graphicEl>
                                              <a:dgm id="{B64837DE-4BA1-4A95-878F-6E18A51BD1AB}"/>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E4CC1C9D-564A-4156-9E5F-FC13ADB1DE35}"/>
                                            </p:graphicEl>
                                          </p:spTgt>
                                        </p:tgtEl>
                                        <p:attrNameLst>
                                          <p:attrName>style.visibility</p:attrName>
                                        </p:attrNameLst>
                                      </p:cBhvr>
                                      <p:to>
                                        <p:strVal val="visible"/>
                                      </p:to>
                                    </p:set>
                                    <p:animEffect transition="in" filter="wipe(left)">
                                      <p:cBhvr>
                                        <p:cTn id="42" dur="500"/>
                                        <p:tgtEl>
                                          <p:spTgt spid="5">
                                            <p:graphicEl>
                                              <a:dgm id="{E4CC1C9D-564A-4156-9E5F-FC13ADB1DE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1FEC590B-3306-47E9-BD67-97F3F76169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1714" cy="6858000"/>
            <a:chOff x="651279" y="598259"/>
            <a:chExt cx="10889442" cy="5680742"/>
          </a:xfrm>
        </p:grpSpPr>
        <p:sp>
          <p:nvSpPr>
            <p:cNvPr id="11" name="Color">
              <a:extLst>
                <a:ext uri="{FF2B5EF4-FFF2-40B4-BE49-F238E27FC236}">
                  <a16:creationId xmlns:a16="http://schemas.microsoft.com/office/drawing/2014/main" xmlns="" id="{54F87DBC-E43C-4CE4-A8C5-61E3D6819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xmlns="" id="{CD39A88A-7F84-4ACA-877B-E28BC26CD8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xmlns="" id="{A47AAF5E-1692-48C9-98FB-6432BF0BC4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3" y="0"/>
            <a:ext cx="9141717" cy="6858000"/>
            <a:chOff x="0" y="0"/>
            <a:chExt cx="12188952" cy="6858000"/>
          </a:xfrm>
        </p:grpSpPr>
        <p:sp>
          <p:nvSpPr>
            <p:cNvPr id="15" name="Freeform: Shape 14">
              <a:extLst>
                <a:ext uri="{FF2B5EF4-FFF2-40B4-BE49-F238E27FC236}">
                  <a16:creationId xmlns:a16="http://schemas.microsoft.com/office/drawing/2014/main" xmlns="" id="{5F36A26D-E71D-4663-B197-8B7BFA37A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xmlns="" id="{8A821CEB-DA96-4952-93B9-81F9C42BA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xmlns="" id="{18C8EDE0-D69B-4F65-9AB7-DDE7EAD78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xmlns="" id="{546F0982-BF10-4BF6-842A-F631654FF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xmlns="" id="{2B313509-2128-42CA-81B6-C9EC23E44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xmlns="" id="{1589188C-E06E-4F8A-BDD1-02ADF1408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xmlns="" id="{6B4E610F-FCD0-483F-B9F2-6DF2C28FE8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5" name="Rectangle 4">
            <a:extLst>
              <a:ext uri="{FF2B5EF4-FFF2-40B4-BE49-F238E27FC236}">
                <a16:creationId xmlns:a16="http://schemas.microsoft.com/office/drawing/2014/main" xmlns="" id="{0A61B7D0-D9B6-7CDD-487A-874F5B372031}"/>
              </a:ext>
            </a:extLst>
          </p:cNvPr>
          <p:cNvSpPr/>
          <p:nvPr/>
        </p:nvSpPr>
        <p:spPr>
          <a:xfrm>
            <a:off x="825434" y="1196752"/>
            <a:ext cx="6335713" cy="4524315"/>
          </a:xfrm>
          <a:prstGeom prst="rect">
            <a:avLst/>
          </a:prstGeom>
        </p:spPr>
        <p:txBody>
          <a:bodyPr>
            <a:spAutoFit/>
          </a:bodyPr>
          <a:lstStyle/>
          <a:p>
            <a:pPr>
              <a:defRPr/>
            </a:pPr>
            <a:endParaRPr lang="en-GB" sz="3200" dirty="0">
              <a:solidFill>
                <a:srgbClr val="002060"/>
              </a:solidFill>
              <a:ea typeface="+mn-ea"/>
              <a:cs typeface="Arial" charset="0"/>
            </a:endParaRP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Welcome and Apologies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The Legal Stuff</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Chair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Autumn Term report from Acting chair</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Treasurer Report </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Committee role descriptions</a:t>
            </a:r>
          </a:p>
          <a:p>
            <a:pPr marL="342900" indent="-342900">
              <a:buFont typeface="Arial" pitchFamily="34" charset="0"/>
              <a:buChar char="•"/>
              <a:defRPr/>
            </a:pPr>
            <a:r>
              <a:rPr lang="en-GB" sz="3200" dirty="0">
                <a:solidFill>
                  <a:srgbClr val="002060"/>
                </a:solidFill>
                <a:latin typeface="Tahoma" panose="020B0604030504040204" pitchFamily="34" charset="0"/>
                <a:ea typeface="Tahoma" panose="020B0604030504040204" pitchFamily="34" charset="0"/>
                <a:cs typeface="Tahoma" panose="020B0604030504040204" pitchFamily="34" charset="0"/>
              </a:rPr>
              <a:t>Election of Committee </a:t>
            </a:r>
          </a:p>
        </p:txBody>
      </p:sp>
      <p:sp>
        <p:nvSpPr>
          <p:cNvPr id="13" name="Title 1">
            <a:extLst>
              <a:ext uri="{FF2B5EF4-FFF2-40B4-BE49-F238E27FC236}">
                <a16:creationId xmlns:a16="http://schemas.microsoft.com/office/drawing/2014/main" xmlns="" id="{5DACFF5F-F85A-69D3-E0F5-5A9A239E450E}"/>
              </a:ext>
            </a:extLst>
          </p:cNvPr>
          <p:cNvSpPr txBox="1">
            <a:spLocks/>
          </p:cNvSpPr>
          <p:nvPr/>
        </p:nvSpPr>
        <p:spPr bwMode="auto">
          <a:xfrm>
            <a:off x="614363" y="2762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defRPr/>
            </a:pPr>
            <a:r>
              <a:rPr lang="en-GB" kern="0" dirty="0">
                <a:solidFill>
                  <a:srgbClr val="002060"/>
                </a:solidFill>
                <a:latin typeface="Tahoma" panose="020B0604030504040204" pitchFamily="34" charset="0"/>
                <a:ea typeface="Tahoma" panose="020B0604030504040204" pitchFamily="34" charset="0"/>
                <a:cs typeface="Tahoma" panose="020B0604030504040204" pitchFamily="34" charset="0"/>
              </a:rPr>
              <a:t>Agenda</a:t>
            </a:r>
          </a:p>
        </p:txBody>
      </p:sp>
    </p:spTree>
    <p:extLst>
      <p:ext uri="{BB962C8B-B14F-4D97-AF65-F5344CB8AC3E}">
        <p14:creationId xmlns:p14="http://schemas.microsoft.com/office/powerpoint/2010/main" val="3902969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878305" y="1396686"/>
            <a:ext cx="2430380" cy="4064628"/>
          </a:xfrm>
        </p:spPr>
        <p:txBody>
          <a:bodyPr vert="horz" lIns="91440" tIns="45720" rIns="91440" bIns="45720" rtlCol="0" anchor="ctr">
            <a:normAutofit/>
          </a:bodyPr>
          <a:lstStyle/>
          <a:p>
            <a:pPr algn="l" eaLnBrk="1" hangingPunct="1">
              <a:lnSpc>
                <a:spcPct val="90000"/>
              </a:lnSpc>
              <a:defRPr/>
            </a:pPr>
            <a:r>
              <a:rPr lang="en-US" kern="1200" dirty="0">
                <a:solidFill>
                  <a:srgbClr val="FFFFFF"/>
                </a:solidFill>
                <a:latin typeface="Calibri"/>
                <a:ea typeface="+mj-ea"/>
                <a:cs typeface="Calibri"/>
              </a:rPr>
              <a:t>The Legal Stuff</a:t>
            </a:r>
          </a:p>
        </p:txBody>
      </p:sp>
      <p:sp>
        <p:nvSpPr>
          <p:cNvPr id="33" name="Arc 32">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p:cNvSpPr/>
          <p:nvPr/>
        </p:nvSpPr>
        <p:spPr>
          <a:xfrm>
            <a:off x="4027614" y="1526033"/>
            <a:ext cx="4152298" cy="3935281"/>
          </a:xfrm>
          <a:prstGeom prst="rect">
            <a:avLst/>
          </a:prstGeom>
        </p:spPr>
        <p:txBody>
          <a:bodyPr vert="horz" lIns="91440" tIns="45720" rIns="91440" bIns="45720" rtlCol="0" anchor="t">
            <a:normAutofit/>
          </a:bodyPr>
          <a:lstStyle/>
          <a:p>
            <a:pPr indent="-228600" eaLnBrk="1" hangingPunct="1">
              <a:lnSpc>
                <a:spcPct val="90000"/>
              </a:lnSpc>
              <a:spcAft>
                <a:spcPts val="600"/>
              </a:spcAft>
              <a:buFont typeface="Arial" panose="020B0604020202020204" pitchFamily="34" charset="0"/>
              <a:buChar char="•"/>
              <a:defRPr/>
            </a:pPr>
            <a:endParaRPr lang="en-US" sz="1500" dirty="0">
              <a:latin typeface="Calibri"/>
              <a:ea typeface="+mn-ea"/>
              <a:cs typeface="Calibri"/>
            </a:endParaRPr>
          </a:p>
          <a:p>
            <a:pPr indent="-228600" eaLnBrk="1" hangingPunct="1">
              <a:lnSpc>
                <a:spcPct val="90000"/>
              </a:lnSpc>
              <a:spcAft>
                <a:spcPts val="600"/>
              </a:spcAft>
              <a:buFont typeface="Arial" panose="020B0604020202020204" pitchFamily="34" charset="0"/>
              <a:buChar char="•"/>
              <a:defRPr/>
            </a:pPr>
            <a:r>
              <a:rPr lang="en-US" sz="1500" dirty="0">
                <a:latin typeface="Calibri"/>
                <a:ea typeface="+mn-ea"/>
                <a:cs typeface="Calibri"/>
              </a:rPr>
              <a:t>To satisfy the legal requirements of being a charitable </a:t>
            </a:r>
            <a:r>
              <a:rPr lang="en-US" sz="1500" dirty="0" err="1">
                <a:latin typeface="Calibri"/>
                <a:ea typeface="+mn-ea"/>
                <a:cs typeface="Calibri"/>
              </a:rPr>
              <a:t>organisation</a:t>
            </a:r>
            <a:r>
              <a:rPr lang="en-US" sz="1500" dirty="0">
                <a:latin typeface="Calibri"/>
                <a:ea typeface="+mn-ea"/>
                <a:cs typeface="Calibri"/>
              </a:rPr>
              <a:t> the Friends of Cawston Grange follow the model constitution provided by PTA UK. This document states the requirements for annually reviewed accounts, documented meetings, committee election guidance and much more.</a:t>
            </a:r>
          </a:p>
          <a:p>
            <a:pPr indent="-228600" eaLnBrk="1" hangingPunct="1">
              <a:lnSpc>
                <a:spcPct val="90000"/>
              </a:lnSpc>
              <a:spcAft>
                <a:spcPts val="600"/>
              </a:spcAft>
              <a:buFont typeface="Arial" panose="020B0604020202020204" pitchFamily="34" charset="0"/>
              <a:buChar char="•"/>
              <a:defRPr/>
            </a:pPr>
            <a:endParaRPr lang="en-US" sz="1500" dirty="0">
              <a:latin typeface="Calibri"/>
              <a:ea typeface="+mn-ea"/>
              <a:cs typeface="Calibri"/>
            </a:endParaRPr>
          </a:p>
          <a:p>
            <a:pPr indent="-228600" eaLnBrk="1" hangingPunct="1">
              <a:lnSpc>
                <a:spcPct val="90000"/>
              </a:lnSpc>
              <a:spcAft>
                <a:spcPts val="600"/>
              </a:spcAft>
              <a:buFont typeface="Arial" panose="020B0604020202020204" pitchFamily="34" charset="0"/>
              <a:buChar char="•"/>
              <a:defRPr/>
            </a:pPr>
            <a:r>
              <a:rPr lang="en-US" sz="1500" dirty="0">
                <a:latin typeface="Calibri"/>
                <a:ea typeface="+mn-ea"/>
                <a:cs typeface="Calibri"/>
              </a:rPr>
              <a:t>At every AGM the current committee ‘stand down’ as required by the constitution and those seeking to be re-elected for posts seek nomination alongside any new members who wish to have an active role in the work of the PTA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xmlns="" id="{C7D023E4-8DE1-436E-9847-ED6A4B4B04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xmlns="" id="{1FEC590B-3306-47E9-BD67-97F3F76169A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9141714" cy="6858000"/>
            <a:chOff x="651279" y="598259"/>
            <a:chExt cx="10889442" cy="5680742"/>
          </a:xfrm>
        </p:grpSpPr>
        <p:sp>
          <p:nvSpPr>
            <p:cNvPr id="11" name="Color">
              <a:extLst>
                <a:ext uri="{FF2B5EF4-FFF2-40B4-BE49-F238E27FC236}">
                  <a16:creationId xmlns:a16="http://schemas.microsoft.com/office/drawing/2014/main" xmlns="" id="{54F87DBC-E43C-4CE4-A8C5-61E3D68194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sp>
          <p:nvSpPr>
            <p:cNvPr id="12" name="Color">
              <a:extLst>
                <a:ext uri="{FF2B5EF4-FFF2-40B4-BE49-F238E27FC236}">
                  <a16:creationId xmlns:a16="http://schemas.microsoft.com/office/drawing/2014/main" xmlns="" id="{CD39A88A-7F84-4ACA-877B-E28BC26CD8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060"/>
                </a:solidFill>
              </a:endParaRPr>
            </a:p>
          </p:txBody>
        </p:sp>
      </p:grpSp>
      <p:grpSp>
        <p:nvGrpSpPr>
          <p:cNvPr id="14" name="Group 13">
            <a:extLst>
              <a:ext uri="{FF2B5EF4-FFF2-40B4-BE49-F238E27FC236}">
                <a16:creationId xmlns:a16="http://schemas.microsoft.com/office/drawing/2014/main" xmlns="" id="{A47AAF5E-1692-48C9-98FB-6432BF0BC4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3" y="0"/>
            <a:ext cx="9141717" cy="6858000"/>
            <a:chOff x="0" y="0"/>
            <a:chExt cx="12188952" cy="6858000"/>
          </a:xfrm>
        </p:grpSpPr>
        <p:sp>
          <p:nvSpPr>
            <p:cNvPr id="15" name="Freeform: Shape 14">
              <a:extLst>
                <a:ext uri="{FF2B5EF4-FFF2-40B4-BE49-F238E27FC236}">
                  <a16:creationId xmlns:a16="http://schemas.microsoft.com/office/drawing/2014/main" xmlns="" id="{5F36A26D-E71D-4663-B197-8B7BFA37ADC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6" name="Freeform: Shape 15">
              <a:extLst>
                <a:ext uri="{FF2B5EF4-FFF2-40B4-BE49-F238E27FC236}">
                  <a16:creationId xmlns:a16="http://schemas.microsoft.com/office/drawing/2014/main" xmlns="" id="{8A821CEB-DA96-4952-93B9-81F9C42BAD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7" name="Freeform: Shape 16">
              <a:extLst>
                <a:ext uri="{FF2B5EF4-FFF2-40B4-BE49-F238E27FC236}">
                  <a16:creationId xmlns:a16="http://schemas.microsoft.com/office/drawing/2014/main" xmlns="" id="{18C8EDE0-D69B-4F65-9AB7-DDE7EAD78EE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8" name="Freeform: Shape 17">
              <a:extLst>
                <a:ext uri="{FF2B5EF4-FFF2-40B4-BE49-F238E27FC236}">
                  <a16:creationId xmlns:a16="http://schemas.microsoft.com/office/drawing/2014/main" xmlns="" id="{546F0982-BF10-4BF6-842A-F631654FFD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19" name="Freeform: Shape 18">
              <a:extLst>
                <a:ext uri="{FF2B5EF4-FFF2-40B4-BE49-F238E27FC236}">
                  <a16:creationId xmlns:a16="http://schemas.microsoft.com/office/drawing/2014/main" xmlns="" id="{2B313509-2128-42CA-81B6-C9EC23E44C5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20" name="Freeform: Shape 19">
              <a:extLst>
                <a:ext uri="{FF2B5EF4-FFF2-40B4-BE49-F238E27FC236}">
                  <a16:creationId xmlns:a16="http://schemas.microsoft.com/office/drawing/2014/main" xmlns="" id="{1589188C-E06E-4F8A-BDD1-02ADF1408F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sp>
          <p:nvSpPr>
            <p:cNvPr id="21" name="Freeform: Shape 20">
              <a:extLst>
                <a:ext uri="{FF2B5EF4-FFF2-40B4-BE49-F238E27FC236}">
                  <a16:creationId xmlns:a16="http://schemas.microsoft.com/office/drawing/2014/main" xmlns="" id="{6B4E610F-FCD0-483F-B9F2-6DF2C28FE8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002060"/>
                </a:solidFill>
              </a:endParaRPr>
            </a:p>
          </p:txBody>
        </p:sp>
      </p:grpSp>
      <p:sp>
        <p:nvSpPr>
          <p:cNvPr id="2" name="Title 1">
            <a:extLst>
              <a:ext uri="{FF2B5EF4-FFF2-40B4-BE49-F238E27FC236}">
                <a16:creationId xmlns:a16="http://schemas.microsoft.com/office/drawing/2014/main" xmlns="" id="{CFE91101-BF04-F124-791D-1B1BD3F6975A}"/>
              </a:ext>
            </a:extLst>
          </p:cNvPr>
          <p:cNvSpPr>
            <a:spLocks noGrp="1"/>
          </p:cNvSpPr>
          <p:nvPr>
            <p:ph type="ctrTitle"/>
          </p:nvPr>
        </p:nvSpPr>
        <p:spPr>
          <a:xfrm>
            <a:off x="592281" y="666351"/>
            <a:ext cx="7918803" cy="3044335"/>
          </a:xfrm>
        </p:spPr>
        <p:txBody>
          <a:bodyPr anchor="b">
            <a:normAutofit/>
          </a:bodyPr>
          <a:lstStyle/>
          <a:p>
            <a:r>
              <a:rPr lang="en-GB" sz="4200" dirty="0">
                <a:solidFill>
                  <a:srgbClr val="002060"/>
                </a:solidFill>
                <a:latin typeface="Calibri"/>
                <a:ea typeface="MS PGothic"/>
                <a:cs typeface="Times New Roman"/>
              </a:rPr>
              <a:t>2021 - 2022</a:t>
            </a:r>
            <a:endParaRPr lang="en-GB" sz="4200">
              <a:solidFill>
                <a:srgbClr val="002060"/>
              </a:solidFill>
              <a:latin typeface="Calibri"/>
              <a:cs typeface="Calibri"/>
            </a:endParaRPr>
          </a:p>
        </p:txBody>
      </p:sp>
      <p:sp>
        <p:nvSpPr>
          <p:cNvPr id="3" name="Subtitle 2">
            <a:extLst>
              <a:ext uri="{FF2B5EF4-FFF2-40B4-BE49-F238E27FC236}">
                <a16:creationId xmlns:a16="http://schemas.microsoft.com/office/drawing/2014/main" xmlns="" id="{16D43A26-03D7-6651-E658-13A5340335EA}"/>
              </a:ext>
            </a:extLst>
          </p:cNvPr>
          <p:cNvSpPr>
            <a:spLocks noGrp="1"/>
          </p:cNvSpPr>
          <p:nvPr>
            <p:ph type="subTitle" idx="1"/>
          </p:nvPr>
        </p:nvSpPr>
        <p:spPr>
          <a:xfrm>
            <a:off x="592281" y="3866064"/>
            <a:ext cx="7918803" cy="2234485"/>
          </a:xfrm>
        </p:spPr>
        <p:txBody>
          <a:bodyPr anchor="t">
            <a:normAutofit/>
          </a:bodyPr>
          <a:lstStyle/>
          <a:p>
            <a:r>
              <a:rPr lang="en-GB" dirty="0">
                <a:solidFill>
                  <a:srgbClr val="002060"/>
                </a:solidFill>
                <a:latin typeface="Calibri"/>
                <a:ea typeface="MS PGothic"/>
                <a:cs typeface="Times New Roman"/>
              </a:rPr>
              <a:t>What an amazing year!</a:t>
            </a:r>
            <a:endParaRPr lang="en-GB">
              <a:solidFill>
                <a:srgbClr val="002060"/>
              </a:solidFill>
              <a:latin typeface="Calibri"/>
              <a:cs typeface="Calibri"/>
            </a:endParaRPr>
          </a:p>
        </p:txBody>
      </p:sp>
    </p:spTree>
    <p:extLst>
      <p:ext uri="{BB962C8B-B14F-4D97-AF65-F5344CB8AC3E}">
        <p14:creationId xmlns:p14="http://schemas.microsoft.com/office/powerpoint/2010/main" val="282647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774D1C-F30E-6586-A98B-40DCDA5B41A0}"/>
              </a:ext>
            </a:extLst>
          </p:cNvPr>
          <p:cNvSpPr>
            <a:spLocks noGrp="1"/>
          </p:cNvSpPr>
          <p:nvPr>
            <p:ph type="title"/>
          </p:nvPr>
        </p:nvSpPr>
        <p:spPr>
          <a:xfrm>
            <a:off x="878305" y="1396686"/>
            <a:ext cx="2430380" cy="4064628"/>
          </a:xfrm>
        </p:spPr>
        <p:txBody>
          <a:bodyPr>
            <a:normAutofit/>
          </a:bodyPr>
          <a:lstStyle/>
          <a:p>
            <a:r>
              <a:rPr lang="en-GB" sz="4100" dirty="0">
                <a:solidFill>
                  <a:srgbClr val="FFFFFF"/>
                </a:solidFill>
                <a:latin typeface="Calibri"/>
                <a:ea typeface="MS PGothic"/>
                <a:cs typeface="Times New Roman"/>
              </a:rPr>
              <a:t>Christmas Term</a:t>
            </a:r>
            <a:endParaRPr lang="en-GB" sz="4100" dirty="0">
              <a:solidFill>
                <a:srgbClr val="FFFFFF"/>
              </a:solidFill>
              <a:latin typeface="Calibri"/>
              <a:cs typeface="Times New Roman"/>
            </a:endParaRPr>
          </a:p>
        </p:txBody>
      </p:sp>
      <p:sp>
        <p:nvSpPr>
          <p:cNvPr id="30" name="Arc 29">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48500EA3-800D-C6A7-DE21-67B405065A2A}"/>
              </a:ext>
            </a:extLst>
          </p:cNvPr>
          <p:cNvSpPr>
            <a:spLocks noGrp="1"/>
          </p:cNvSpPr>
          <p:nvPr>
            <p:ph idx="1"/>
          </p:nvPr>
        </p:nvSpPr>
        <p:spPr>
          <a:xfrm>
            <a:off x="4027614" y="1526033"/>
            <a:ext cx="4152298" cy="3935281"/>
          </a:xfrm>
        </p:spPr>
        <p:txBody>
          <a:bodyPr vert="horz" wrap="square" lIns="91440" tIns="45720" rIns="91440" bIns="45720" numCol="1" anchor="t" anchorCtr="0" compatLnSpc="1">
            <a:prstTxWarp prst="textNoShape">
              <a:avLst/>
            </a:prstTxWarp>
            <a:noAutofit/>
          </a:bodyPr>
          <a:lstStyle/>
          <a:p>
            <a:pPr>
              <a:lnSpc>
                <a:spcPct val="90000"/>
              </a:lnSpc>
            </a:pPr>
            <a:r>
              <a:rPr lang="en-GB" sz="1800" dirty="0">
                <a:latin typeface="Calibri"/>
                <a:ea typeface="MS PGothic"/>
                <a:cs typeface="Times New Roman"/>
              </a:rPr>
              <a:t>PTA reconvened after a two year hiatus due to Covid in October 2021, with a mix of old hands and new faces making up the committee</a:t>
            </a:r>
          </a:p>
          <a:p>
            <a:pPr>
              <a:lnSpc>
                <a:spcPct val="90000"/>
              </a:lnSpc>
            </a:pPr>
            <a:r>
              <a:rPr lang="en-GB" sz="1800" dirty="0">
                <a:latin typeface="Calibri"/>
                <a:ea typeface="MS PGothic"/>
                <a:cs typeface="Times New Roman"/>
              </a:rPr>
              <a:t>A comprehensive fundraising and event plan was laid out which included:</a:t>
            </a:r>
            <a:endParaRPr lang="en-GB" sz="1800" dirty="0">
              <a:latin typeface="Calibri"/>
              <a:cs typeface="Times New Roman"/>
            </a:endParaRPr>
          </a:p>
          <a:p>
            <a:pPr lvl="1">
              <a:lnSpc>
                <a:spcPct val="90000"/>
              </a:lnSpc>
            </a:pPr>
            <a:r>
              <a:rPr lang="en-GB" sz="1800" dirty="0">
                <a:latin typeface="Calibri"/>
                <a:ea typeface="MS PGothic"/>
                <a:cs typeface="Times New Roman"/>
              </a:rPr>
              <a:t>Christmas books for all the children</a:t>
            </a:r>
          </a:p>
          <a:p>
            <a:pPr lvl="1">
              <a:lnSpc>
                <a:spcPct val="90000"/>
              </a:lnSpc>
            </a:pPr>
            <a:r>
              <a:rPr lang="en-GB" sz="1800" dirty="0">
                <a:latin typeface="Calibri"/>
                <a:ea typeface="MS PGothic"/>
                <a:cs typeface="Times New Roman"/>
              </a:rPr>
              <a:t>Cawston Christmas Cookies</a:t>
            </a:r>
          </a:p>
          <a:p>
            <a:pPr lvl="1">
              <a:lnSpc>
                <a:spcPct val="90000"/>
              </a:lnSpc>
            </a:pPr>
            <a:r>
              <a:rPr lang="en-GB" sz="1800" dirty="0">
                <a:latin typeface="Calibri"/>
                <a:ea typeface="MS PGothic"/>
                <a:cs typeface="Times New Roman"/>
              </a:rPr>
              <a:t>Santa Dash</a:t>
            </a:r>
          </a:p>
          <a:p>
            <a:pPr lvl="1">
              <a:lnSpc>
                <a:spcPct val="90000"/>
              </a:lnSpc>
            </a:pPr>
            <a:r>
              <a:rPr lang="en-GB" sz="1800" dirty="0">
                <a:latin typeface="Calibri"/>
                <a:ea typeface="MS PGothic"/>
                <a:cs typeface="Times New Roman"/>
              </a:rPr>
              <a:t>The Christmas Raffle</a:t>
            </a:r>
          </a:p>
          <a:p>
            <a:pPr lvl="1">
              <a:lnSpc>
                <a:spcPct val="90000"/>
              </a:lnSpc>
            </a:pPr>
            <a:r>
              <a:rPr lang="en-GB" sz="1800" dirty="0">
                <a:latin typeface="Calibri"/>
                <a:ea typeface="MS PGothic"/>
                <a:cs typeface="Times New Roman"/>
              </a:rPr>
              <a:t>Guess the Teddy Name</a:t>
            </a:r>
          </a:p>
          <a:p>
            <a:pPr>
              <a:lnSpc>
                <a:spcPct val="90000"/>
              </a:lnSpc>
            </a:pPr>
            <a:r>
              <a:rPr lang="en-GB" sz="1800" dirty="0">
                <a:latin typeface="Calibri"/>
                <a:ea typeface="MS PGothic"/>
                <a:cs typeface="Times New Roman"/>
              </a:rPr>
              <a:t>Some of the usual termly activities like the Magic Show and the Discos weren't able to go ahead due to Covid restrictions</a:t>
            </a:r>
            <a:endParaRPr lang="en-GB" sz="1800" dirty="0">
              <a:latin typeface="Calibri"/>
              <a:cs typeface="Times New Roman"/>
            </a:endParaRPr>
          </a:p>
        </p:txBody>
      </p:sp>
    </p:spTree>
    <p:extLst>
      <p:ext uri="{BB962C8B-B14F-4D97-AF65-F5344CB8AC3E}">
        <p14:creationId xmlns:p14="http://schemas.microsoft.com/office/powerpoint/2010/main" val="3831452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xmlns="" id="{E92FEB64-6EEA-4759-B4A4-BD2C1E660B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30544" y="847600"/>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774D1C-F30E-6586-A98B-40DCDA5B41A0}"/>
              </a:ext>
            </a:extLst>
          </p:cNvPr>
          <p:cNvSpPr>
            <a:spLocks noGrp="1"/>
          </p:cNvSpPr>
          <p:nvPr>
            <p:ph type="title"/>
          </p:nvPr>
        </p:nvSpPr>
        <p:spPr>
          <a:xfrm>
            <a:off x="1041958" y="1233241"/>
            <a:ext cx="2430380" cy="4064628"/>
          </a:xfrm>
        </p:spPr>
        <p:txBody>
          <a:bodyPr>
            <a:normAutofit/>
          </a:bodyPr>
          <a:lstStyle/>
          <a:p>
            <a:r>
              <a:rPr lang="en-GB">
                <a:solidFill>
                  <a:srgbClr val="FFFFFF"/>
                </a:solidFill>
                <a:latin typeface="Calibri"/>
                <a:ea typeface="MS PGothic"/>
                <a:cs typeface="Times New Roman"/>
              </a:rPr>
              <a:t>Spring Term</a:t>
            </a:r>
            <a:endParaRPr lang="en-GB">
              <a:solidFill>
                <a:srgbClr val="FFFFFF"/>
              </a:solidFill>
              <a:latin typeface="Calibri"/>
              <a:cs typeface="Times New Roman"/>
            </a:endParaRPr>
          </a:p>
        </p:txBody>
      </p:sp>
      <p:sp>
        <p:nvSpPr>
          <p:cNvPr id="50" name="Freeform: Shape 49">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reeform: Shape 51">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8500EA3-800D-C6A7-DE21-67B405065A2A}"/>
              </a:ext>
            </a:extLst>
          </p:cNvPr>
          <p:cNvSpPr>
            <a:spLocks noGrp="1"/>
          </p:cNvSpPr>
          <p:nvPr>
            <p:ph idx="1"/>
          </p:nvPr>
        </p:nvSpPr>
        <p:spPr>
          <a:xfrm>
            <a:off x="4572000" y="820880"/>
            <a:ext cx="3943349" cy="4889350"/>
          </a:xfrm>
        </p:spPr>
        <p:txBody>
          <a:bodyPr vert="horz" lIns="91440" tIns="45720" rIns="91440" bIns="45720" numCol="1" anchor="t" anchorCtr="0" compatLnSpc="1">
            <a:prstTxWarp prst="textNoShape">
              <a:avLst/>
            </a:prstTxWarp>
            <a:normAutofit/>
          </a:bodyPr>
          <a:lstStyle/>
          <a:p>
            <a:pPr>
              <a:lnSpc>
                <a:spcPct val="90000"/>
              </a:lnSpc>
            </a:pPr>
            <a:r>
              <a:rPr lang="en-GB" sz="2200">
                <a:latin typeface="Calibri"/>
                <a:ea typeface="MS PGothic"/>
                <a:cs typeface="Times New Roman"/>
              </a:rPr>
              <a:t>Typically a slower term for the PTA after a Christmas term rush to give is some space to breathe</a:t>
            </a:r>
          </a:p>
          <a:p>
            <a:pPr>
              <a:lnSpc>
                <a:spcPct val="90000"/>
              </a:lnSpc>
            </a:pPr>
            <a:r>
              <a:rPr lang="en-GB" sz="2200">
                <a:latin typeface="Calibri"/>
                <a:ea typeface="MS PGothic"/>
                <a:cs typeface="Times New Roman"/>
              </a:rPr>
              <a:t>AGM was held in February (typically its done in September but Covid prevented this) which lead to a new committee</a:t>
            </a:r>
          </a:p>
          <a:p>
            <a:pPr>
              <a:lnSpc>
                <a:spcPct val="90000"/>
              </a:lnSpc>
            </a:pPr>
            <a:r>
              <a:rPr lang="en-GB" sz="2200">
                <a:latin typeface="Calibri"/>
                <a:ea typeface="MS PGothic"/>
                <a:cs typeface="Times New Roman"/>
              </a:rPr>
              <a:t>Disco's came back with bang with the normal setup of Reception and KS1 in school time and KS2 in early evening</a:t>
            </a:r>
          </a:p>
          <a:p>
            <a:pPr>
              <a:lnSpc>
                <a:spcPct val="90000"/>
              </a:lnSpc>
            </a:pPr>
            <a:r>
              <a:rPr lang="en-GB" sz="2200">
                <a:latin typeface="Calibri"/>
                <a:ea typeface="MS PGothic"/>
                <a:cs typeface="Times New Roman"/>
              </a:rPr>
              <a:t>Easter Hunt </a:t>
            </a:r>
          </a:p>
          <a:p>
            <a:pPr>
              <a:lnSpc>
                <a:spcPct val="90000"/>
              </a:lnSpc>
            </a:pPr>
            <a:r>
              <a:rPr lang="en-GB" sz="2200">
                <a:latin typeface="Calibri"/>
                <a:ea typeface="MS PGothic"/>
                <a:cs typeface="Times New Roman"/>
              </a:rPr>
              <a:t>Easter Raffle</a:t>
            </a:r>
          </a:p>
        </p:txBody>
      </p:sp>
      <p:sp>
        <p:nvSpPr>
          <p:cNvPr id="56" name="Freeform: Shape 55">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553792"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2637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774D1C-F30E-6586-A98B-40DCDA5B41A0}"/>
              </a:ext>
            </a:extLst>
          </p:cNvPr>
          <p:cNvSpPr>
            <a:spLocks noGrp="1"/>
          </p:cNvSpPr>
          <p:nvPr>
            <p:ph type="title"/>
          </p:nvPr>
        </p:nvSpPr>
        <p:spPr>
          <a:xfrm>
            <a:off x="717619" y="1112969"/>
            <a:ext cx="2952974" cy="4166010"/>
          </a:xfrm>
        </p:spPr>
        <p:txBody>
          <a:bodyPr>
            <a:normAutofit/>
          </a:bodyPr>
          <a:lstStyle/>
          <a:p>
            <a:r>
              <a:rPr lang="en-GB" dirty="0">
                <a:solidFill>
                  <a:srgbClr val="FFFFFF"/>
                </a:solidFill>
                <a:latin typeface="Calibri"/>
                <a:ea typeface="MS PGothic"/>
                <a:cs typeface="Times New Roman"/>
              </a:rPr>
              <a:t>Summer Term</a:t>
            </a:r>
            <a:endParaRPr lang="en-GB" dirty="0">
              <a:solidFill>
                <a:srgbClr val="FFFFFF"/>
              </a:solidFill>
              <a:latin typeface="Calibri"/>
              <a:cs typeface="Times New Roman"/>
            </a:endParaRPr>
          </a:p>
        </p:txBody>
      </p:sp>
      <p:sp>
        <p:nvSpPr>
          <p:cNvPr id="69" name="Freeform: Shape 68">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8500EA3-800D-C6A7-DE21-67B405065A2A}"/>
              </a:ext>
            </a:extLst>
          </p:cNvPr>
          <p:cNvSpPr>
            <a:spLocks noGrp="1"/>
          </p:cNvSpPr>
          <p:nvPr>
            <p:ph idx="1"/>
          </p:nvPr>
        </p:nvSpPr>
        <p:spPr>
          <a:xfrm>
            <a:off x="4572000" y="820880"/>
            <a:ext cx="3943349" cy="4889350"/>
          </a:xfrm>
        </p:spPr>
        <p:txBody>
          <a:bodyPr vert="horz" lIns="91440" tIns="45720" rIns="91440" bIns="45720" numCol="1" anchor="t" anchorCtr="0" compatLnSpc="1">
            <a:prstTxWarp prst="textNoShape">
              <a:avLst/>
            </a:prstTxWarp>
            <a:normAutofit/>
          </a:bodyPr>
          <a:lstStyle/>
          <a:p>
            <a:pPr>
              <a:lnSpc>
                <a:spcPct val="90000"/>
              </a:lnSpc>
            </a:pPr>
            <a:r>
              <a:rPr lang="en-GB" sz="2200" dirty="0">
                <a:latin typeface="Calibri"/>
                <a:ea typeface="MS PGothic"/>
                <a:cs typeface="Times New Roman"/>
              </a:rPr>
              <a:t>All hands on deck for the return of the Summer Sizzler with a slightly changed format:</a:t>
            </a:r>
          </a:p>
          <a:p>
            <a:pPr lvl="1">
              <a:lnSpc>
                <a:spcPct val="90000"/>
              </a:lnSpc>
            </a:pPr>
            <a:r>
              <a:rPr lang="en-GB" sz="1800" dirty="0">
                <a:latin typeface="Calibri"/>
                <a:ea typeface="MS PGothic"/>
                <a:cs typeface="Times New Roman"/>
              </a:rPr>
              <a:t>PTA did not put on a disco but instead brought in outside catering firms</a:t>
            </a:r>
          </a:p>
          <a:p>
            <a:pPr lvl="1">
              <a:lnSpc>
                <a:spcPct val="90000"/>
              </a:lnSpc>
            </a:pPr>
            <a:r>
              <a:rPr lang="en-GB" sz="1800" dirty="0">
                <a:latin typeface="Calibri"/>
                <a:ea typeface="MS PGothic"/>
                <a:cs typeface="Times New Roman"/>
              </a:rPr>
              <a:t>Large crowd pleaser</a:t>
            </a:r>
          </a:p>
          <a:p>
            <a:pPr lvl="1">
              <a:lnSpc>
                <a:spcPct val="90000"/>
              </a:lnSpc>
            </a:pPr>
            <a:r>
              <a:rPr lang="en-GB" sz="1800" dirty="0">
                <a:latin typeface="Calibri"/>
                <a:ea typeface="MS PGothic"/>
                <a:cs typeface="Times New Roman"/>
              </a:rPr>
              <a:t>Sponsorship deals for local communities</a:t>
            </a:r>
          </a:p>
          <a:p>
            <a:pPr>
              <a:lnSpc>
                <a:spcPct val="90000"/>
              </a:lnSpc>
            </a:pPr>
            <a:r>
              <a:rPr lang="en-GB" sz="2200" dirty="0">
                <a:latin typeface="Calibri"/>
                <a:ea typeface="MS PGothic"/>
                <a:cs typeface="Times New Roman"/>
              </a:rPr>
              <a:t>End the year with the Discos, including the Year Six's having their own entrance and photobooth</a:t>
            </a:r>
          </a:p>
        </p:txBody>
      </p:sp>
      <p:sp>
        <p:nvSpPr>
          <p:cNvPr id="75" name="Freeform: Shape 74">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31640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xmlns="" id="{1709F1D5-B0F1-4714-A239-E5B61C1619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xmlns="" id="{228FB460-D3FF-4440-A020-05982A09E5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5409" y="1011045"/>
            <a:ext cx="3277394"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0774D1C-F30E-6586-A98B-40DCDA5B41A0}"/>
              </a:ext>
            </a:extLst>
          </p:cNvPr>
          <p:cNvSpPr>
            <a:spLocks noGrp="1"/>
          </p:cNvSpPr>
          <p:nvPr>
            <p:ph type="title"/>
          </p:nvPr>
        </p:nvSpPr>
        <p:spPr>
          <a:xfrm>
            <a:off x="717619" y="1112969"/>
            <a:ext cx="2952974" cy="4166010"/>
          </a:xfrm>
        </p:spPr>
        <p:txBody>
          <a:bodyPr>
            <a:normAutofit/>
          </a:bodyPr>
          <a:lstStyle/>
          <a:p>
            <a:r>
              <a:rPr lang="en-GB" dirty="0">
                <a:solidFill>
                  <a:srgbClr val="FFFFFF"/>
                </a:solidFill>
                <a:latin typeface="Calibri"/>
                <a:ea typeface="MS PGothic"/>
                <a:cs typeface="Times New Roman"/>
              </a:rPr>
              <a:t>Additional Fundraising</a:t>
            </a:r>
            <a:endParaRPr lang="en-GB" dirty="0">
              <a:solidFill>
                <a:srgbClr val="FFFFFF"/>
              </a:solidFill>
              <a:latin typeface="Calibri"/>
              <a:cs typeface="Times New Roman"/>
            </a:endParaRPr>
          </a:p>
        </p:txBody>
      </p:sp>
      <p:sp>
        <p:nvSpPr>
          <p:cNvPr id="69" name="Freeform: Shape 68">
            <a:extLst>
              <a:ext uri="{FF2B5EF4-FFF2-40B4-BE49-F238E27FC236}">
                <a16:creationId xmlns:a16="http://schemas.microsoft.com/office/drawing/2014/main" xmlns="" id="{14847E93-7DC1-4D4B-8829-B19AA7137C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97896" y="0"/>
            <a:ext cx="866357"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xmlns="" id="{5566D6E1-03A1-4D73-A4E0-35D74D568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971133" y="-1"/>
            <a:ext cx="130305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xmlns="" id="{9F835A99-04AC-494A-A572-AFE8413CC9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2936831"/>
            <a:ext cx="119805"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xmlns="" id="{48500EA3-800D-C6A7-DE21-67B405065A2A}"/>
              </a:ext>
            </a:extLst>
          </p:cNvPr>
          <p:cNvSpPr>
            <a:spLocks noGrp="1"/>
          </p:cNvSpPr>
          <p:nvPr>
            <p:ph idx="1"/>
          </p:nvPr>
        </p:nvSpPr>
        <p:spPr>
          <a:xfrm>
            <a:off x="4572000" y="820880"/>
            <a:ext cx="4347580" cy="4896319"/>
          </a:xfrm>
        </p:spPr>
        <p:txBody>
          <a:bodyPr vert="horz" lIns="91440" tIns="45720" rIns="91440" bIns="45720" numCol="1" anchor="t" anchorCtr="0" compatLnSpc="1">
            <a:prstTxWarp prst="textNoShape">
              <a:avLst/>
            </a:prstTxWarp>
            <a:normAutofit/>
          </a:bodyPr>
          <a:lstStyle/>
          <a:p>
            <a:pPr>
              <a:lnSpc>
                <a:spcPct val="90000"/>
              </a:lnSpc>
            </a:pPr>
            <a:r>
              <a:rPr lang="en-GB" sz="2200" dirty="0">
                <a:latin typeface="Calibri"/>
                <a:ea typeface="MS PGothic"/>
                <a:cs typeface="Times New Roman"/>
              </a:rPr>
              <a:t>Heart of England Co-op - £300</a:t>
            </a:r>
          </a:p>
          <a:p>
            <a:pPr>
              <a:lnSpc>
                <a:spcPct val="90000"/>
              </a:lnSpc>
            </a:pPr>
            <a:r>
              <a:rPr lang="en-GB" sz="2200" dirty="0">
                <a:latin typeface="Calibri"/>
                <a:ea typeface="MS PGothic"/>
                <a:cs typeface="Times New Roman"/>
              </a:rPr>
              <a:t>Asda Foundation - £1,160</a:t>
            </a:r>
          </a:p>
          <a:p>
            <a:pPr>
              <a:lnSpc>
                <a:spcPct val="90000"/>
              </a:lnSpc>
            </a:pPr>
            <a:r>
              <a:rPr lang="en-GB" sz="2200" dirty="0">
                <a:latin typeface="Calibri"/>
                <a:ea typeface="MS PGothic"/>
                <a:cs typeface="Times New Roman"/>
              </a:rPr>
              <a:t>Charities Trust - £1,039</a:t>
            </a:r>
          </a:p>
          <a:p>
            <a:pPr>
              <a:lnSpc>
                <a:spcPct val="90000"/>
              </a:lnSpc>
            </a:pPr>
            <a:r>
              <a:rPr lang="en-GB" sz="2200" dirty="0">
                <a:latin typeface="Calibri"/>
                <a:ea typeface="MS PGothic"/>
                <a:cs typeface="Times New Roman"/>
              </a:rPr>
              <a:t>Charitable Giving - £600</a:t>
            </a:r>
          </a:p>
          <a:p>
            <a:pPr>
              <a:lnSpc>
                <a:spcPct val="90000"/>
              </a:lnSpc>
            </a:pPr>
            <a:r>
              <a:rPr lang="en-GB" sz="2200" dirty="0">
                <a:latin typeface="Calibri"/>
                <a:ea typeface="MS PGothic"/>
                <a:cs typeface="Times New Roman"/>
              </a:rPr>
              <a:t>Warwickshire County - £3,454</a:t>
            </a:r>
          </a:p>
          <a:p>
            <a:pPr lvl="1">
              <a:lnSpc>
                <a:spcPct val="90000"/>
              </a:lnSpc>
            </a:pPr>
            <a:r>
              <a:rPr lang="en-GB" sz="1800" dirty="0">
                <a:latin typeface="Calibri"/>
                <a:ea typeface="MS PGothic"/>
                <a:cs typeface="Times New Roman"/>
              </a:rPr>
              <a:t>£1,954 Children Wellbeing</a:t>
            </a:r>
          </a:p>
          <a:p>
            <a:pPr lvl="1">
              <a:lnSpc>
                <a:spcPct val="90000"/>
              </a:lnSpc>
            </a:pPr>
            <a:r>
              <a:rPr lang="en-GB" sz="1800" dirty="0">
                <a:latin typeface="Calibri"/>
                <a:ea typeface="MS PGothic"/>
                <a:cs typeface="Times New Roman"/>
              </a:rPr>
              <a:t>£1,500 Forest School</a:t>
            </a:r>
          </a:p>
          <a:p>
            <a:pPr>
              <a:lnSpc>
                <a:spcPct val="90000"/>
              </a:lnSpc>
            </a:pPr>
            <a:r>
              <a:rPr lang="en-GB" sz="2200" dirty="0">
                <a:latin typeface="Calibri"/>
                <a:ea typeface="MS PGothic"/>
                <a:cs typeface="Times New Roman"/>
              </a:rPr>
              <a:t>Asda Grant - £1,400</a:t>
            </a:r>
          </a:p>
          <a:p>
            <a:pPr>
              <a:lnSpc>
                <a:spcPct val="90000"/>
              </a:lnSpc>
            </a:pPr>
            <a:r>
              <a:rPr lang="en-GB" sz="2200" dirty="0">
                <a:latin typeface="Calibri"/>
                <a:ea typeface="MS PGothic"/>
                <a:cs typeface="Times New Roman"/>
              </a:rPr>
              <a:t>National Lottery Funding - £10,000</a:t>
            </a:r>
          </a:p>
        </p:txBody>
      </p:sp>
      <p:sp>
        <p:nvSpPr>
          <p:cNvPr id="75" name="Freeform: Shape 74">
            <a:extLst>
              <a:ext uri="{FF2B5EF4-FFF2-40B4-BE49-F238E27FC236}">
                <a16:creationId xmlns:a16="http://schemas.microsoft.com/office/drawing/2014/main" xmlns="" id="{7B786209-1B0B-4CA9-9BDD-F7327066A8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5835649"/>
            <a:ext cx="1161135"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xmlns="" id="{2D2964BB-484D-45AE-AD66-D407D06296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2563731" y="5717905"/>
            <a:ext cx="1328706"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xmlns="" id="{6691AC69-A76E-4DAB-B565-468B6B87A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3099729" y="6258755"/>
            <a:ext cx="1174455"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7760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cs typeface="Calibri"/>
            </a:endParaRPr>
          </a:p>
        </p:txBody>
      </p:sp>
      <p:sp>
        <p:nvSpPr>
          <p:cNvPr id="2" name="Title 1">
            <a:extLst>
              <a:ext uri="{FF2B5EF4-FFF2-40B4-BE49-F238E27FC236}">
                <a16:creationId xmlns:a16="http://schemas.microsoft.com/office/drawing/2014/main" xmlns="" id="{2685CFFE-22E3-A162-EB5C-5A64BEB82E4A}"/>
              </a:ext>
            </a:extLst>
          </p:cNvPr>
          <p:cNvSpPr>
            <a:spLocks noGrp="1"/>
          </p:cNvSpPr>
          <p:nvPr>
            <p:ph type="title"/>
          </p:nvPr>
        </p:nvSpPr>
        <p:spPr>
          <a:xfrm>
            <a:off x="878305" y="1396686"/>
            <a:ext cx="2430380" cy="4064628"/>
          </a:xfrm>
        </p:spPr>
        <p:txBody>
          <a:bodyPr>
            <a:normAutofit/>
          </a:bodyPr>
          <a:lstStyle/>
          <a:p>
            <a:r>
              <a:rPr lang="en-GB" dirty="0">
                <a:solidFill>
                  <a:srgbClr val="FFFFFF"/>
                </a:solidFill>
                <a:latin typeface="Calibri"/>
                <a:ea typeface="MS PGothic"/>
                <a:cs typeface="Calibri"/>
              </a:rPr>
              <a:t>Where has the money been spent?</a:t>
            </a:r>
            <a:endParaRPr lang="en-GB" dirty="0">
              <a:solidFill>
                <a:srgbClr val="FFFFFF"/>
              </a:solidFill>
              <a:latin typeface="Calibri"/>
              <a:cs typeface="Calibri"/>
            </a:endParaRP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rgbClr val="000000"/>
              </a:solidFill>
              <a:effectLst/>
              <a:uLnTx/>
              <a:uFillTx/>
              <a:latin typeface="Calibri" panose="020F0502020204030204"/>
              <a:cs typeface="Calibri"/>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solidFill>
                <a:srgbClr val="FFFFFF"/>
              </a:solidFill>
              <a:effectLst/>
              <a:uLnTx/>
              <a:uFillTx/>
              <a:latin typeface="Calibri" panose="020F0502020204030204"/>
              <a:cs typeface="Calibri"/>
            </a:endParaRPr>
          </a:p>
        </p:txBody>
      </p:sp>
      <p:sp>
        <p:nvSpPr>
          <p:cNvPr id="3" name="Content Placeholder 2">
            <a:extLst>
              <a:ext uri="{FF2B5EF4-FFF2-40B4-BE49-F238E27FC236}">
                <a16:creationId xmlns:a16="http://schemas.microsoft.com/office/drawing/2014/main" xmlns="" id="{D33F3E62-E203-C0A5-0ED8-FD284D349AD6}"/>
              </a:ext>
            </a:extLst>
          </p:cNvPr>
          <p:cNvSpPr>
            <a:spLocks noGrp="1"/>
          </p:cNvSpPr>
          <p:nvPr>
            <p:ph idx="1"/>
          </p:nvPr>
        </p:nvSpPr>
        <p:spPr>
          <a:xfrm>
            <a:off x="4027614" y="1526033"/>
            <a:ext cx="4152298" cy="4938890"/>
          </a:xfrm>
        </p:spPr>
        <p:txBody>
          <a:bodyPr>
            <a:normAutofit fontScale="70000" lnSpcReduction="20000"/>
          </a:bodyPr>
          <a:lstStyle/>
          <a:p>
            <a:r>
              <a:rPr lang="en-GB" dirty="0">
                <a:latin typeface="Calibri"/>
                <a:ea typeface="MS PGothic"/>
                <a:cs typeface="Calibri"/>
              </a:rPr>
              <a:t>£3,500 on helping refurbish the outdoor area at the school</a:t>
            </a:r>
          </a:p>
          <a:p>
            <a:r>
              <a:rPr lang="en-GB" dirty="0">
                <a:latin typeface="Calibri"/>
                <a:ea typeface="MS PGothic"/>
                <a:cs typeface="Calibri"/>
              </a:rPr>
              <a:t>£2,400 to reduce school trip prices by £4 per child to ease Cost of Living pressure on parents</a:t>
            </a:r>
            <a:endParaRPr lang="en-GB" dirty="0">
              <a:latin typeface="Calibri"/>
              <a:cs typeface="Calibri"/>
            </a:endParaRPr>
          </a:p>
          <a:p>
            <a:r>
              <a:rPr lang="en-GB" dirty="0">
                <a:latin typeface="Calibri"/>
                <a:ea typeface="MS PGothic"/>
                <a:cs typeface="Calibri"/>
              </a:rPr>
              <a:t>£1,250 on murals for the Reception Area and the Library</a:t>
            </a:r>
          </a:p>
          <a:p>
            <a:r>
              <a:rPr lang="en-GB" dirty="0">
                <a:latin typeface="Calibri"/>
                <a:ea typeface="MS PGothic"/>
                <a:cs typeface="Calibri"/>
              </a:rPr>
              <a:t>£620 on New Starter Bags and Books</a:t>
            </a:r>
          </a:p>
          <a:p>
            <a:r>
              <a:rPr lang="en-GB" dirty="0">
                <a:latin typeface="Calibri"/>
                <a:ea typeface="MS PGothic"/>
                <a:cs typeface="Calibri"/>
              </a:rPr>
              <a:t>£560 on Friendship Benches</a:t>
            </a:r>
            <a:endParaRPr lang="en-GB" dirty="0">
              <a:latin typeface="Calibri"/>
              <a:cs typeface="Calibri"/>
            </a:endParaRPr>
          </a:p>
          <a:p>
            <a:r>
              <a:rPr lang="en-GB" dirty="0">
                <a:latin typeface="Calibri"/>
                <a:ea typeface="MS PGothic"/>
                <a:cs typeface="Calibri"/>
              </a:rPr>
              <a:t>£350 on Forest Corridor and soft furnishings</a:t>
            </a:r>
          </a:p>
          <a:p>
            <a:endParaRPr lang="en-GB" dirty="0">
              <a:latin typeface="Calibri"/>
              <a:cs typeface="Calibri"/>
            </a:endParaRPr>
          </a:p>
        </p:txBody>
      </p:sp>
    </p:spTree>
    <p:extLst>
      <p:ext uri="{BB962C8B-B14F-4D97-AF65-F5344CB8AC3E}">
        <p14:creationId xmlns:p14="http://schemas.microsoft.com/office/powerpoint/2010/main" val="3433638925"/>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0000"/>
      </a:dk2>
      <a:lt2>
        <a:srgbClr val="808080"/>
      </a:lt2>
      <a:accent1>
        <a:srgbClr val="CCCCFF"/>
      </a:accent1>
      <a:accent2>
        <a:srgbClr val="3333CC"/>
      </a:accent2>
      <a:accent3>
        <a:srgbClr val="FFFFFF"/>
      </a:accent3>
      <a:accent4>
        <a:srgbClr val="000000"/>
      </a:accent4>
      <a:accent5>
        <a:srgbClr val="FFFF00"/>
      </a:accent5>
      <a:accent6>
        <a:srgbClr val="2D2DB9"/>
      </a:accent6>
      <a:hlink>
        <a:srgbClr val="CCCCFF"/>
      </a:hlink>
      <a:folHlink>
        <a:srgbClr val="B2B2B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31467</TotalTime>
  <Words>1083</Words>
  <Application>Microsoft Office PowerPoint</Application>
  <PresentationFormat>On-screen Show (4:3)</PresentationFormat>
  <Paragraphs>247</Paragraphs>
  <Slides>15</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3" baseType="lpstr">
      <vt:lpstr>MS PGothic</vt:lpstr>
      <vt:lpstr>MS PGothic</vt:lpstr>
      <vt:lpstr>Arial</vt:lpstr>
      <vt:lpstr>Calibri</vt:lpstr>
      <vt:lpstr>Tahoma</vt:lpstr>
      <vt:lpstr>Times New Roman</vt:lpstr>
      <vt:lpstr>Office Theme</vt:lpstr>
      <vt:lpstr>Document</vt:lpstr>
      <vt:lpstr>PowerPoint Presentation</vt:lpstr>
      <vt:lpstr>PowerPoint Presentation</vt:lpstr>
      <vt:lpstr>The Legal Stuff</vt:lpstr>
      <vt:lpstr>2021 - 2022</vt:lpstr>
      <vt:lpstr>Christmas Term</vt:lpstr>
      <vt:lpstr>Spring Term</vt:lpstr>
      <vt:lpstr>Summer Term</vt:lpstr>
      <vt:lpstr>Additional Fundraising</vt:lpstr>
      <vt:lpstr>Where has the money been spent?</vt:lpstr>
      <vt:lpstr>PowerPoint Presentation</vt:lpstr>
      <vt:lpstr>PowerPoint Presentation</vt:lpstr>
      <vt:lpstr>2022 - 2023</vt:lpstr>
      <vt:lpstr>Current PTA Structure</vt:lpstr>
      <vt:lpstr>PTA Committee and Support network Summary of key roles</vt:lpstr>
      <vt:lpstr>PTA Committee and Support network Summary of key roles</vt:lpstr>
    </vt:vector>
  </TitlesOfParts>
  <Company>25, Brudenell Close, Cawston, Rugby. CV22 7GN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Cawston Grange PTA Financial Report 2009-10</dc:title>
  <dc:creator>Nick &amp; Hilda Hayman</dc:creator>
  <cp:lastModifiedBy>Microsoft account</cp:lastModifiedBy>
  <cp:revision>497</cp:revision>
  <cp:lastPrinted>2022-02-01T23:03:42Z</cp:lastPrinted>
  <dcterms:created xsi:type="dcterms:W3CDTF">2010-10-12T19:29:09Z</dcterms:created>
  <dcterms:modified xsi:type="dcterms:W3CDTF">2024-09-21T18:58:55Z</dcterms:modified>
</cp:coreProperties>
</file>