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66" r:id="rId3"/>
    <p:sldId id="263" r:id="rId4"/>
    <p:sldId id="268" r:id="rId5"/>
    <p:sldId id="288" r:id="rId6"/>
    <p:sldId id="272" r:id="rId7"/>
    <p:sldId id="273" r:id="rId8"/>
    <p:sldId id="274" r:id="rId9"/>
    <p:sldId id="265" r:id="rId10"/>
    <p:sldId id="276" r:id="rId11"/>
    <p:sldId id="279" r:id="rId12"/>
  </p:sldIdLst>
  <p:sldSz cx="9144000" cy="6858000" type="screen4x3"/>
  <p:notesSz cx="6858000" cy="9945688"/>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DC18F-2E8D-466D-B433-C8DFA4BA43C9}" v="1676" dt="2023-09-27T18:10:04.563"/>
    <p1510:client id="{B5B6841E-7DF7-405B-8F35-2F3094A8E43F}" v="38" dt="2023-09-27T09:11:33.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24" autoAdjust="0"/>
  </p:normalViewPr>
  <p:slideViewPr>
    <p:cSldViewPr>
      <p:cViewPr varScale="1">
        <p:scale>
          <a:sx n="70" d="100"/>
          <a:sy n="70" d="100"/>
        </p:scale>
        <p:origin x="140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1794" y="-78"/>
      </p:cViewPr>
      <p:guideLst>
        <p:guide orient="horz" pos="3133"/>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4FC2B-00DF-48EF-B314-F41F8C45B7A3}" type="doc">
      <dgm:prSet loTypeId="urn:microsoft.com/office/officeart/2005/8/layout/balance1" loCatId="relationship" qsTypeId="urn:microsoft.com/office/officeart/2005/8/quickstyle/3d1" qsCatId="3D" csTypeId="urn:microsoft.com/office/officeart/2005/8/colors/accent2_3" csCatId="accent2" phldr="1"/>
      <dgm:spPr/>
    </dgm:pt>
    <dgm:pt modelId="{10754F07-F1AF-4BAC-B7DB-96F9C7620062}">
      <dgm:prSet phldrT="[Text]" custT="1"/>
      <dgm:spPr>
        <a:solidFill>
          <a:srgbClr val="FFFF00"/>
        </a:solidFill>
      </dgm:spPr>
      <dgm:t>
        <a:bodyPr/>
        <a:lstStyle/>
        <a:p>
          <a:r>
            <a:rPr lang="en-GB" sz="700" b="1" dirty="0">
              <a:solidFill>
                <a:srgbClr val="FF0000"/>
              </a:solidFill>
              <a:latin typeface="Comic Sans MS"/>
              <a:ea typeface="Tahoma"/>
              <a:cs typeface="Tahoma"/>
            </a:rPr>
            <a:t>Bag2school, match funding, sponsorship, donations</a:t>
          </a:r>
        </a:p>
      </dgm:t>
    </dgm:pt>
    <dgm:pt modelId="{1A0DC178-2472-4062-B509-D81D365B6C94}" type="parTrans" cxnId="{EE648290-F2AD-4BFD-A9CF-0CDCD7105FD9}">
      <dgm:prSet/>
      <dgm:spPr/>
      <dgm:t>
        <a:bodyPr/>
        <a:lstStyle/>
        <a:p>
          <a:endParaRPr lang="en-GB">
            <a:solidFill>
              <a:srgbClr val="FF0000"/>
            </a:solidFill>
          </a:endParaRPr>
        </a:p>
      </dgm:t>
    </dgm:pt>
    <dgm:pt modelId="{DE53CB25-EA68-414C-8827-F2E3230E4F33}" type="sibTrans" cxnId="{EE648290-F2AD-4BFD-A9CF-0CDCD7105FD9}">
      <dgm:prSet/>
      <dgm:spPr/>
      <dgm:t>
        <a:bodyPr/>
        <a:lstStyle/>
        <a:p>
          <a:endParaRPr lang="en-GB">
            <a:solidFill>
              <a:srgbClr val="FF0000"/>
            </a:solidFill>
          </a:endParaRPr>
        </a:p>
      </dgm:t>
    </dgm:pt>
    <dgm:pt modelId="{85CCA3B6-B27B-4912-BCC6-4B6D9EC067E7}">
      <dgm:prSet phldrT="[Text]"/>
      <dgm:spPr/>
      <dgm:t>
        <a:bodyPr/>
        <a:lstStyle/>
        <a:p>
          <a:endParaRPr lang="en-GB" dirty="0">
            <a:solidFill>
              <a:srgbClr val="FF0000"/>
            </a:solidFill>
            <a:latin typeface="Comic Sans MS"/>
          </a:endParaRPr>
        </a:p>
      </dgm:t>
    </dgm:pt>
    <dgm:pt modelId="{87A34ECF-9683-4084-BE0C-BA4FD3A4EB6A}" type="parTrans" cxnId="{6D88284B-B66E-46F6-A480-368DDE862067}">
      <dgm:prSet/>
      <dgm:spPr/>
      <dgm:t>
        <a:bodyPr/>
        <a:lstStyle/>
        <a:p>
          <a:endParaRPr lang="en-GB">
            <a:solidFill>
              <a:srgbClr val="FF0000"/>
            </a:solidFill>
          </a:endParaRPr>
        </a:p>
      </dgm:t>
    </dgm:pt>
    <dgm:pt modelId="{5323834C-3416-462A-908D-563AC8999AB7}" type="sibTrans" cxnId="{6D88284B-B66E-46F6-A480-368DDE862067}">
      <dgm:prSet/>
      <dgm:spPr/>
      <dgm:t>
        <a:bodyPr/>
        <a:lstStyle/>
        <a:p>
          <a:endParaRPr lang="en-GB">
            <a:solidFill>
              <a:srgbClr val="FF0000"/>
            </a:solidFill>
          </a:endParaRPr>
        </a:p>
      </dgm:t>
    </dgm:pt>
    <dgm:pt modelId="{7B9D6E20-AA8F-4E3E-A61D-218AC636FCAA}">
      <dgm:prSet phldrT="[Text]"/>
      <dgm:spPr/>
      <dgm:t>
        <a:bodyPr/>
        <a:lstStyle/>
        <a:p>
          <a:endParaRPr lang="en-GB" dirty="0">
            <a:solidFill>
              <a:srgbClr val="FF0000"/>
            </a:solidFill>
            <a:latin typeface="Comic Sans MS"/>
          </a:endParaRPr>
        </a:p>
      </dgm:t>
    </dgm:pt>
    <dgm:pt modelId="{BEA64C12-9FF5-4C1E-87A7-784264E17DC5}" type="parTrans" cxnId="{CB678BD6-5E83-44E3-907B-641FB310AD05}">
      <dgm:prSet/>
      <dgm:spPr/>
      <dgm:t>
        <a:bodyPr/>
        <a:lstStyle/>
        <a:p>
          <a:endParaRPr lang="en-GB">
            <a:solidFill>
              <a:srgbClr val="FF0000"/>
            </a:solidFill>
          </a:endParaRPr>
        </a:p>
      </dgm:t>
    </dgm:pt>
    <dgm:pt modelId="{CD92CC14-7DB3-48DA-AA85-FA284CBA0727}" type="sibTrans" cxnId="{CB678BD6-5E83-44E3-907B-641FB310AD05}">
      <dgm:prSet/>
      <dgm:spPr/>
      <dgm:t>
        <a:bodyPr/>
        <a:lstStyle/>
        <a:p>
          <a:endParaRPr lang="en-GB">
            <a:solidFill>
              <a:srgbClr val="FF0000"/>
            </a:solidFill>
          </a:endParaRPr>
        </a:p>
      </dgm:t>
    </dgm:pt>
    <dgm:pt modelId="{4F32CC1F-6A16-4D02-96A1-271E031003E4}">
      <dgm:prSet phldrT="[Text]"/>
      <dgm:spPr/>
      <dgm:t>
        <a:bodyPr/>
        <a:lstStyle/>
        <a:p>
          <a:endParaRPr lang="en-GB" dirty="0">
            <a:solidFill>
              <a:srgbClr val="FF0000"/>
            </a:solidFill>
            <a:latin typeface="Comic Sans MS"/>
          </a:endParaRPr>
        </a:p>
      </dgm:t>
    </dgm:pt>
    <dgm:pt modelId="{26EC7211-F1C2-45C9-8E0D-254ECD478C2F}" type="parTrans" cxnId="{B803EFD0-7676-4D38-A093-2B2AD7D4CA43}">
      <dgm:prSet/>
      <dgm:spPr/>
      <dgm:t>
        <a:bodyPr/>
        <a:lstStyle/>
        <a:p>
          <a:endParaRPr lang="en-GB">
            <a:solidFill>
              <a:srgbClr val="FF0000"/>
            </a:solidFill>
          </a:endParaRPr>
        </a:p>
      </dgm:t>
    </dgm:pt>
    <dgm:pt modelId="{90A9A6A3-0037-461D-9AA8-DE1126E7404B}" type="sibTrans" cxnId="{B803EFD0-7676-4D38-A093-2B2AD7D4CA43}">
      <dgm:prSet/>
      <dgm:spPr/>
      <dgm:t>
        <a:bodyPr/>
        <a:lstStyle/>
        <a:p>
          <a:endParaRPr lang="en-GB">
            <a:solidFill>
              <a:srgbClr val="FF0000"/>
            </a:solidFill>
          </a:endParaRPr>
        </a:p>
      </dgm:t>
    </dgm:pt>
    <dgm:pt modelId="{5024CEBD-04C4-4C80-B102-90DEA9B696D5}">
      <dgm:prSet phldrT="[Text]" custT="1"/>
      <dgm:spPr>
        <a:solidFill>
          <a:srgbClr val="FFFF00"/>
        </a:solidFill>
      </dgm:spPr>
      <dgm:t>
        <a:bodyPr/>
        <a:lstStyle/>
        <a:p>
          <a:pPr rtl="0"/>
          <a:r>
            <a:rPr lang="en-GB" sz="700" b="1" dirty="0">
              <a:solidFill>
                <a:srgbClr val="FF0000"/>
              </a:solidFill>
              <a:latin typeface="Comic Sans MS"/>
              <a:ea typeface="Tahoma"/>
              <a:cs typeface="Tahoma"/>
            </a:rPr>
            <a:t>Christmas &amp; Easter activities and Discos  </a:t>
          </a:r>
        </a:p>
      </dgm:t>
    </dgm:pt>
    <dgm:pt modelId="{1F243927-A3FE-4789-B820-198875D7219E}" type="parTrans" cxnId="{FFAD9A99-BCB3-46FC-8979-18FB5F05C6D8}">
      <dgm:prSet/>
      <dgm:spPr/>
      <dgm:t>
        <a:bodyPr/>
        <a:lstStyle/>
        <a:p>
          <a:endParaRPr lang="en-GB">
            <a:solidFill>
              <a:srgbClr val="FF0000"/>
            </a:solidFill>
          </a:endParaRPr>
        </a:p>
      </dgm:t>
    </dgm:pt>
    <dgm:pt modelId="{870CBBFC-68A6-4AFD-A7F7-EF271E713A81}" type="sibTrans" cxnId="{FFAD9A99-BCB3-46FC-8979-18FB5F05C6D8}">
      <dgm:prSet/>
      <dgm:spPr/>
      <dgm:t>
        <a:bodyPr/>
        <a:lstStyle/>
        <a:p>
          <a:endParaRPr lang="en-GB">
            <a:solidFill>
              <a:srgbClr val="FF0000"/>
            </a:solidFill>
          </a:endParaRPr>
        </a:p>
      </dgm:t>
    </dgm:pt>
    <dgm:pt modelId="{451AA218-D96F-47E6-B34B-7EF58C601BBF}">
      <dgm:prSet phldrT="[Text]" custT="1"/>
      <dgm:spPr>
        <a:solidFill>
          <a:srgbClr val="00B050"/>
        </a:solidFill>
      </dgm:spPr>
      <dgm:t>
        <a:bodyPr/>
        <a:lstStyle/>
        <a:p>
          <a:r>
            <a:rPr lang="en-GB" sz="700" b="1" dirty="0">
              <a:solidFill>
                <a:srgbClr val="FF0000"/>
              </a:solidFill>
              <a:latin typeface="Comic Sans MS"/>
              <a:ea typeface="Tahoma"/>
              <a:cs typeface="Tahoma"/>
            </a:rPr>
            <a:t>Painting murals in school</a:t>
          </a:r>
        </a:p>
      </dgm:t>
    </dgm:pt>
    <dgm:pt modelId="{1B930B0C-B545-4399-AA91-A5C6D902F436}" type="parTrans" cxnId="{F937D5E5-2C16-48D4-8266-F285E3001AF9}">
      <dgm:prSet/>
      <dgm:spPr/>
      <dgm:t>
        <a:bodyPr/>
        <a:lstStyle/>
        <a:p>
          <a:endParaRPr lang="en-GB">
            <a:solidFill>
              <a:srgbClr val="FF0000"/>
            </a:solidFill>
          </a:endParaRPr>
        </a:p>
      </dgm:t>
    </dgm:pt>
    <dgm:pt modelId="{8C00EB5B-0DA8-47E7-ABED-130F536D76EB}" type="sibTrans" cxnId="{F937D5E5-2C16-48D4-8266-F285E3001AF9}">
      <dgm:prSet/>
      <dgm:spPr/>
      <dgm:t>
        <a:bodyPr/>
        <a:lstStyle/>
        <a:p>
          <a:endParaRPr lang="en-GB">
            <a:solidFill>
              <a:srgbClr val="FF0000"/>
            </a:solidFill>
          </a:endParaRPr>
        </a:p>
      </dgm:t>
    </dgm:pt>
    <dgm:pt modelId="{38021575-F90A-4AC1-A764-4EA61B7B263E}">
      <dgm:prSet phldrT="[Text]"/>
      <dgm:spPr>
        <a:solidFill>
          <a:srgbClr val="FFFF00">
            <a:alpha val="90000"/>
          </a:srgbClr>
        </a:solidFill>
      </dgm:spPr>
      <dgm:t>
        <a:bodyPr/>
        <a:lstStyle/>
        <a:p>
          <a:r>
            <a:rPr lang="en-GB" dirty="0">
              <a:solidFill>
                <a:srgbClr val="FF0000"/>
              </a:solidFill>
              <a:latin typeface="Comic Sans MS"/>
              <a:ea typeface="Tahoma"/>
              <a:cs typeface="Tahoma"/>
            </a:rPr>
            <a:t>How we raised money…</a:t>
          </a:r>
        </a:p>
      </dgm:t>
    </dgm:pt>
    <dgm:pt modelId="{EDCDBCA8-E0A1-4E1D-A0E1-61CF409F79CF}" type="parTrans" cxnId="{35EDBAC8-CC94-4820-ADEC-E94C7F4150DE}">
      <dgm:prSet/>
      <dgm:spPr/>
      <dgm:t>
        <a:bodyPr/>
        <a:lstStyle/>
        <a:p>
          <a:endParaRPr lang="en-GB">
            <a:solidFill>
              <a:srgbClr val="FF0000"/>
            </a:solidFill>
          </a:endParaRPr>
        </a:p>
      </dgm:t>
    </dgm:pt>
    <dgm:pt modelId="{655F6076-4EAD-43AF-974E-C6461C00F8C9}" type="sibTrans" cxnId="{35EDBAC8-CC94-4820-ADEC-E94C7F4150DE}">
      <dgm:prSet/>
      <dgm:spPr/>
      <dgm:t>
        <a:bodyPr/>
        <a:lstStyle/>
        <a:p>
          <a:endParaRPr lang="en-GB">
            <a:solidFill>
              <a:srgbClr val="FF0000"/>
            </a:solidFill>
          </a:endParaRPr>
        </a:p>
      </dgm:t>
    </dgm:pt>
    <dgm:pt modelId="{26D39A52-12A8-498E-AB1A-9ACD7CD83C5C}">
      <dgm:prSet phldrT="[Text]" custT="1"/>
      <dgm:spPr>
        <a:solidFill>
          <a:srgbClr val="00B050"/>
        </a:solidFill>
      </dgm:spPr>
      <dgm:t>
        <a:bodyPr/>
        <a:lstStyle/>
        <a:p>
          <a:r>
            <a:rPr lang="en-GB" sz="700" b="1" dirty="0">
              <a:solidFill>
                <a:srgbClr val="FF0000"/>
              </a:solidFill>
              <a:latin typeface="Comic Sans MS"/>
              <a:ea typeface="Tahoma"/>
              <a:cs typeface="Tahoma"/>
            </a:rPr>
            <a:t>New starter and leaver gifts</a:t>
          </a:r>
        </a:p>
      </dgm:t>
    </dgm:pt>
    <dgm:pt modelId="{71F779B0-6909-4D4C-B76C-C04CA3EF28D7}" type="parTrans" cxnId="{FF82F857-6C26-42B9-9CB7-E836FE66EED3}">
      <dgm:prSet/>
      <dgm:spPr/>
      <dgm:t>
        <a:bodyPr/>
        <a:lstStyle/>
        <a:p>
          <a:endParaRPr lang="en-GB"/>
        </a:p>
      </dgm:t>
    </dgm:pt>
    <dgm:pt modelId="{79EAF026-DA37-4B04-8DEA-3BEF0E6E892E}" type="sibTrans" cxnId="{FF82F857-6C26-42B9-9CB7-E836FE66EED3}">
      <dgm:prSet/>
      <dgm:spPr/>
      <dgm:t>
        <a:bodyPr/>
        <a:lstStyle/>
        <a:p>
          <a:endParaRPr lang="en-GB"/>
        </a:p>
      </dgm:t>
    </dgm:pt>
    <dgm:pt modelId="{AD0AE8C5-5CB2-4A0D-A0E3-51DAEED0C2AC}">
      <dgm:prSet phldrT="[Text]" custT="1"/>
      <dgm:spPr>
        <a:solidFill>
          <a:srgbClr val="00B050"/>
        </a:solidFill>
      </dgm:spPr>
      <dgm:t>
        <a:bodyPr/>
        <a:lstStyle/>
        <a:p>
          <a:r>
            <a:rPr lang="en-GB" sz="700" b="1" dirty="0">
              <a:solidFill>
                <a:srgbClr val="FF0000"/>
              </a:solidFill>
              <a:latin typeface="Comic Sans MS"/>
              <a:ea typeface="Tahoma"/>
              <a:cs typeface="Tahoma"/>
            </a:rPr>
            <a:t>Donations to school trips</a:t>
          </a:r>
        </a:p>
      </dgm:t>
    </dgm:pt>
    <dgm:pt modelId="{11AA250D-0AC1-4053-8474-1F1C7EC0F7DC}" type="parTrans" cxnId="{10E0D2D9-BD5F-4364-B232-F8CDA71BFE31}">
      <dgm:prSet/>
      <dgm:spPr/>
      <dgm:t>
        <a:bodyPr/>
        <a:lstStyle/>
        <a:p>
          <a:endParaRPr lang="en-GB"/>
        </a:p>
      </dgm:t>
    </dgm:pt>
    <dgm:pt modelId="{8C73C083-418E-490D-91B4-7AE4A8485EFC}" type="sibTrans" cxnId="{10E0D2D9-BD5F-4364-B232-F8CDA71BFE31}">
      <dgm:prSet/>
      <dgm:spPr/>
      <dgm:t>
        <a:bodyPr/>
        <a:lstStyle/>
        <a:p>
          <a:endParaRPr lang="en-GB"/>
        </a:p>
      </dgm:t>
    </dgm:pt>
    <dgm:pt modelId="{67D41C5C-6722-4392-8638-6EF2ED6BC449}">
      <dgm:prSet phldrT="[Text]" custT="1"/>
      <dgm:spPr>
        <a:solidFill>
          <a:srgbClr val="FFFF00"/>
        </a:solidFill>
      </dgm:spPr>
      <dgm:t>
        <a:bodyPr/>
        <a:lstStyle/>
        <a:p>
          <a:pPr rtl="0"/>
          <a:r>
            <a:rPr lang="en-GB" sz="700" b="1" dirty="0">
              <a:solidFill>
                <a:srgbClr val="FF0000"/>
              </a:solidFill>
              <a:latin typeface="Comic Sans MS"/>
              <a:ea typeface="Tahoma"/>
              <a:cs typeface="Tahoma"/>
            </a:rPr>
            <a:t> SUMMER SIZZLER</a:t>
          </a:r>
        </a:p>
      </dgm:t>
    </dgm:pt>
    <dgm:pt modelId="{859666D1-ED60-49B5-BE9F-A50DCDE9C0DC}" type="parTrans" cxnId="{B28CE5C5-C226-4C0D-BCE2-9239E295E914}">
      <dgm:prSet/>
      <dgm:spPr/>
      <dgm:t>
        <a:bodyPr/>
        <a:lstStyle/>
        <a:p>
          <a:endParaRPr lang="en-GB"/>
        </a:p>
      </dgm:t>
    </dgm:pt>
    <dgm:pt modelId="{9DCBE9F3-8EF3-45A3-B9B5-A5F6C76B9B5A}" type="sibTrans" cxnId="{B28CE5C5-C226-4C0D-BCE2-9239E295E914}">
      <dgm:prSet/>
      <dgm:spPr/>
      <dgm:t>
        <a:bodyPr/>
        <a:lstStyle/>
        <a:p>
          <a:endParaRPr lang="en-GB"/>
        </a:p>
      </dgm:t>
    </dgm:pt>
    <dgm:pt modelId="{DDCAB983-4085-4B1B-B65B-03C70CA3CEE2}">
      <dgm:prSet phldrT="[Text]"/>
      <dgm:spPr>
        <a:solidFill>
          <a:srgbClr val="00B050"/>
        </a:solidFill>
      </dgm:spPr>
      <dgm:t>
        <a:bodyPr/>
        <a:lstStyle/>
        <a:p>
          <a:r>
            <a:rPr lang="en-GB" dirty="0">
              <a:solidFill>
                <a:srgbClr val="FF0000"/>
              </a:solidFill>
              <a:latin typeface="Comic Sans MS"/>
              <a:ea typeface="Tahoma"/>
              <a:cs typeface="Tahoma"/>
            </a:rPr>
            <a:t>What we did with it…</a:t>
          </a:r>
        </a:p>
      </dgm:t>
    </dgm:pt>
    <dgm:pt modelId="{048E87B3-28A7-4FDA-8A52-E4631B6D4AC2}" type="sibTrans" cxnId="{C966A3FA-C18E-4588-A8C7-3C62EC426E8D}">
      <dgm:prSet/>
      <dgm:spPr/>
      <dgm:t>
        <a:bodyPr/>
        <a:lstStyle/>
        <a:p>
          <a:endParaRPr lang="en-GB">
            <a:solidFill>
              <a:srgbClr val="FF0000"/>
            </a:solidFill>
          </a:endParaRPr>
        </a:p>
      </dgm:t>
    </dgm:pt>
    <dgm:pt modelId="{AA43C7A8-C491-4E7E-857E-CCA49D41C974}" type="parTrans" cxnId="{C966A3FA-C18E-4588-A8C7-3C62EC426E8D}">
      <dgm:prSet/>
      <dgm:spPr/>
      <dgm:t>
        <a:bodyPr/>
        <a:lstStyle/>
        <a:p>
          <a:endParaRPr lang="en-GB">
            <a:solidFill>
              <a:srgbClr val="FF0000"/>
            </a:solidFill>
          </a:endParaRPr>
        </a:p>
      </dgm:t>
    </dgm:pt>
    <dgm:pt modelId="{515A7809-8C3D-45B1-A0E8-FC4AD5EB5254}" type="pres">
      <dgm:prSet presAssocID="{D844FC2B-00DF-48EF-B314-F41F8C45B7A3}" presName="outerComposite" presStyleCnt="0">
        <dgm:presLayoutVars>
          <dgm:chMax val="2"/>
          <dgm:animLvl val="lvl"/>
          <dgm:resizeHandles val="exact"/>
        </dgm:presLayoutVars>
      </dgm:prSet>
      <dgm:spPr/>
    </dgm:pt>
    <dgm:pt modelId="{1B9721F0-AB5D-43F7-A530-16E9E82994DB}" type="pres">
      <dgm:prSet presAssocID="{D844FC2B-00DF-48EF-B314-F41F8C45B7A3}" presName="dummyMaxCanvas" presStyleCnt="0"/>
      <dgm:spPr/>
    </dgm:pt>
    <dgm:pt modelId="{AAD6F79D-7CF2-466A-B70F-A8A830F86063}" type="pres">
      <dgm:prSet presAssocID="{D844FC2B-00DF-48EF-B314-F41F8C45B7A3}" presName="parentComposite" presStyleCnt="0"/>
      <dgm:spPr/>
    </dgm:pt>
    <dgm:pt modelId="{44FB7BC1-DAD7-44B7-B1E0-AD03085DECC7}" type="pres">
      <dgm:prSet presAssocID="{D844FC2B-00DF-48EF-B314-F41F8C45B7A3}" presName="parent1" presStyleLbl="alignAccFollowNode1" presStyleIdx="0" presStyleCnt="4">
        <dgm:presLayoutVars>
          <dgm:chMax val="4"/>
        </dgm:presLayoutVars>
      </dgm:prSet>
      <dgm:spPr/>
      <dgm:t>
        <a:bodyPr/>
        <a:lstStyle/>
        <a:p>
          <a:endParaRPr lang="en-GB"/>
        </a:p>
      </dgm:t>
    </dgm:pt>
    <dgm:pt modelId="{99BBDA2C-7B07-4FFB-97D7-52404F3754CD}" type="pres">
      <dgm:prSet presAssocID="{D844FC2B-00DF-48EF-B314-F41F8C45B7A3}" presName="parent2" presStyleLbl="alignAccFollowNode1" presStyleIdx="1" presStyleCnt="4" custLinFactNeighborX="-3038">
        <dgm:presLayoutVars>
          <dgm:chMax val="4"/>
        </dgm:presLayoutVars>
      </dgm:prSet>
      <dgm:spPr/>
      <dgm:t>
        <a:bodyPr/>
        <a:lstStyle/>
        <a:p>
          <a:endParaRPr lang="en-GB"/>
        </a:p>
      </dgm:t>
    </dgm:pt>
    <dgm:pt modelId="{2915E382-73D1-41C9-8140-1EECD695A4E4}" type="pres">
      <dgm:prSet presAssocID="{D844FC2B-00DF-48EF-B314-F41F8C45B7A3}" presName="childrenComposite" presStyleCnt="0"/>
      <dgm:spPr/>
    </dgm:pt>
    <dgm:pt modelId="{45F01F53-32A8-4677-82C0-592A5A26C6D7}" type="pres">
      <dgm:prSet presAssocID="{D844FC2B-00DF-48EF-B314-F41F8C45B7A3}" presName="dummyMaxCanvas_ChildArea" presStyleCnt="0"/>
      <dgm:spPr/>
    </dgm:pt>
    <dgm:pt modelId="{A2803F8E-2966-42B9-9ECF-115E36CAA8F5}" type="pres">
      <dgm:prSet presAssocID="{D844FC2B-00DF-48EF-B314-F41F8C45B7A3}" presName="fulcrum" presStyleLbl="alignAccFollowNode1" presStyleIdx="2" presStyleCnt="4"/>
      <dgm:spPr/>
    </dgm:pt>
    <dgm:pt modelId="{68A65FB6-D425-4D3C-9702-2EF94AAB0B44}" type="pres">
      <dgm:prSet presAssocID="{D844FC2B-00DF-48EF-B314-F41F8C45B7A3}" presName="balance_33" presStyleLbl="alignAccFollowNode1" presStyleIdx="3" presStyleCnt="4">
        <dgm:presLayoutVars>
          <dgm:bulletEnabled val="1"/>
        </dgm:presLayoutVars>
      </dgm:prSet>
      <dgm:spPr/>
    </dgm:pt>
    <dgm:pt modelId="{3F970519-C774-4475-876F-A55F3C5672DD}" type="pres">
      <dgm:prSet presAssocID="{D844FC2B-00DF-48EF-B314-F41F8C45B7A3}" presName="right_33_1" presStyleLbl="node1" presStyleIdx="0" presStyleCnt="6">
        <dgm:presLayoutVars>
          <dgm:bulletEnabled val="1"/>
        </dgm:presLayoutVars>
      </dgm:prSet>
      <dgm:spPr/>
      <dgm:t>
        <a:bodyPr/>
        <a:lstStyle/>
        <a:p>
          <a:endParaRPr lang="en-GB"/>
        </a:p>
      </dgm:t>
    </dgm:pt>
    <dgm:pt modelId="{64FB19AD-1966-40EC-A52F-07CC0CB17D11}" type="pres">
      <dgm:prSet presAssocID="{D844FC2B-00DF-48EF-B314-F41F8C45B7A3}" presName="right_33_2" presStyleLbl="node1" presStyleIdx="1" presStyleCnt="6">
        <dgm:presLayoutVars>
          <dgm:bulletEnabled val="1"/>
        </dgm:presLayoutVars>
      </dgm:prSet>
      <dgm:spPr/>
      <dgm:t>
        <a:bodyPr/>
        <a:lstStyle/>
        <a:p>
          <a:endParaRPr lang="en-GB"/>
        </a:p>
      </dgm:t>
    </dgm:pt>
    <dgm:pt modelId="{D8A513A4-A583-4C78-B324-30586994A684}" type="pres">
      <dgm:prSet presAssocID="{D844FC2B-00DF-48EF-B314-F41F8C45B7A3}" presName="right_33_3" presStyleLbl="node1" presStyleIdx="2" presStyleCnt="6">
        <dgm:presLayoutVars>
          <dgm:bulletEnabled val="1"/>
        </dgm:presLayoutVars>
      </dgm:prSet>
      <dgm:spPr/>
      <dgm:t>
        <a:bodyPr/>
        <a:lstStyle/>
        <a:p>
          <a:endParaRPr lang="en-GB"/>
        </a:p>
      </dgm:t>
    </dgm:pt>
    <dgm:pt modelId="{71D3DB9F-2AD8-4A29-9ECF-A4793C392D82}" type="pres">
      <dgm:prSet presAssocID="{D844FC2B-00DF-48EF-B314-F41F8C45B7A3}" presName="left_33_1" presStyleLbl="node1" presStyleIdx="3" presStyleCnt="6">
        <dgm:presLayoutVars>
          <dgm:bulletEnabled val="1"/>
        </dgm:presLayoutVars>
      </dgm:prSet>
      <dgm:spPr/>
      <dgm:t>
        <a:bodyPr/>
        <a:lstStyle/>
        <a:p>
          <a:endParaRPr lang="en-GB"/>
        </a:p>
      </dgm:t>
    </dgm:pt>
    <dgm:pt modelId="{432A21E9-4971-42C8-93FD-18B2873F4F3B}" type="pres">
      <dgm:prSet presAssocID="{D844FC2B-00DF-48EF-B314-F41F8C45B7A3}" presName="left_33_2" presStyleLbl="node1" presStyleIdx="4" presStyleCnt="6">
        <dgm:presLayoutVars>
          <dgm:bulletEnabled val="1"/>
        </dgm:presLayoutVars>
      </dgm:prSet>
      <dgm:spPr/>
      <dgm:t>
        <a:bodyPr/>
        <a:lstStyle/>
        <a:p>
          <a:endParaRPr lang="en-GB"/>
        </a:p>
      </dgm:t>
    </dgm:pt>
    <dgm:pt modelId="{E1D1F52A-2DE7-439F-9586-2D98394EBC98}" type="pres">
      <dgm:prSet presAssocID="{D844FC2B-00DF-48EF-B314-F41F8C45B7A3}" presName="left_33_3" presStyleLbl="node1" presStyleIdx="5" presStyleCnt="6">
        <dgm:presLayoutVars>
          <dgm:bulletEnabled val="1"/>
        </dgm:presLayoutVars>
      </dgm:prSet>
      <dgm:spPr/>
      <dgm:t>
        <a:bodyPr/>
        <a:lstStyle/>
        <a:p>
          <a:endParaRPr lang="en-GB"/>
        </a:p>
      </dgm:t>
    </dgm:pt>
  </dgm:ptLst>
  <dgm:cxnLst>
    <dgm:cxn modelId="{261C836E-67CC-46B9-9C96-3DBB19AD17F8}" type="presOf" srcId="{10754F07-F1AF-4BAC-B7DB-96F9C7620062}" destId="{71D3DB9F-2AD8-4A29-9ECF-A4793C392D82}" srcOrd="0" destOrd="0" presId="urn:microsoft.com/office/officeart/2005/8/layout/balance1"/>
    <dgm:cxn modelId="{70158B3C-DB27-4FA8-A9D9-5706DA57A1E6}" type="presOf" srcId="{5024CEBD-04C4-4C80-B102-90DEA9B696D5}" destId="{432A21E9-4971-42C8-93FD-18B2873F4F3B}" srcOrd="0" destOrd="0" presId="urn:microsoft.com/office/officeart/2005/8/layout/balance1"/>
    <dgm:cxn modelId="{FFAD9A99-BCB3-46FC-8979-18FB5F05C6D8}" srcId="{38021575-F90A-4AC1-A764-4EA61B7B263E}" destId="{5024CEBD-04C4-4C80-B102-90DEA9B696D5}" srcOrd="1" destOrd="0" parTransId="{1F243927-A3FE-4789-B820-198875D7219E}" sibTransId="{870CBBFC-68A6-4AFD-A7F7-EF271E713A81}"/>
    <dgm:cxn modelId="{0F40AE81-1B75-4E67-B113-449380470A9F}" type="presOf" srcId="{67D41C5C-6722-4392-8638-6EF2ED6BC449}" destId="{E1D1F52A-2DE7-439F-9586-2D98394EBC98}" srcOrd="0" destOrd="0" presId="urn:microsoft.com/office/officeart/2005/8/layout/balance1"/>
    <dgm:cxn modelId="{FF82F857-6C26-42B9-9CB7-E836FE66EED3}" srcId="{DDCAB983-4085-4B1B-B65B-03C70CA3CEE2}" destId="{26D39A52-12A8-498E-AB1A-9ACD7CD83C5C}" srcOrd="1" destOrd="0" parTransId="{71F779B0-6909-4D4C-B76C-C04CA3EF28D7}" sibTransId="{79EAF026-DA37-4B04-8DEA-3BEF0E6E892E}"/>
    <dgm:cxn modelId="{10E0D2D9-BD5F-4364-B232-F8CDA71BFE31}" srcId="{DDCAB983-4085-4B1B-B65B-03C70CA3CEE2}" destId="{AD0AE8C5-5CB2-4A0D-A0E3-51DAEED0C2AC}" srcOrd="2" destOrd="0" parTransId="{11AA250D-0AC1-4053-8474-1F1C7EC0F7DC}" sibTransId="{8C73C083-418E-490D-91B4-7AE4A8485EFC}"/>
    <dgm:cxn modelId="{7FDC73C9-B24D-42C7-8DCE-C6A2ABA2E2CE}" type="presOf" srcId="{AD0AE8C5-5CB2-4A0D-A0E3-51DAEED0C2AC}" destId="{D8A513A4-A583-4C78-B324-30586994A684}" srcOrd="0" destOrd="0" presId="urn:microsoft.com/office/officeart/2005/8/layout/balance1"/>
    <dgm:cxn modelId="{35EDBAC8-CC94-4820-ADEC-E94C7F4150DE}" srcId="{D844FC2B-00DF-48EF-B314-F41F8C45B7A3}" destId="{38021575-F90A-4AC1-A764-4EA61B7B263E}" srcOrd="0" destOrd="0" parTransId="{EDCDBCA8-E0A1-4E1D-A0E1-61CF409F79CF}" sibTransId="{655F6076-4EAD-43AF-974E-C6461C00F8C9}"/>
    <dgm:cxn modelId="{F937D5E5-2C16-48D4-8266-F285E3001AF9}" srcId="{DDCAB983-4085-4B1B-B65B-03C70CA3CEE2}" destId="{451AA218-D96F-47E6-B34B-7EF58C601BBF}" srcOrd="0" destOrd="0" parTransId="{1B930B0C-B545-4399-AA91-A5C6D902F436}" sibTransId="{8C00EB5B-0DA8-47E7-ABED-130F536D76EB}"/>
    <dgm:cxn modelId="{6D88284B-B66E-46F6-A480-368DDE862067}" srcId="{D844FC2B-00DF-48EF-B314-F41F8C45B7A3}" destId="{85CCA3B6-B27B-4912-BCC6-4B6D9EC067E7}" srcOrd="2" destOrd="0" parTransId="{87A34ECF-9683-4084-BE0C-BA4FD3A4EB6A}" sibTransId="{5323834C-3416-462A-908D-563AC8999AB7}"/>
    <dgm:cxn modelId="{C966A3FA-C18E-4588-A8C7-3C62EC426E8D}" srcId="{D844FC2B-00DF-48EF-B314-F41F8C45B7A3}" destId="{DDCAB983-4085-4B1B-B65B-03C70CA3CEE2}" srcOrd="1" destOrd="0" parTransId="{AA43C7A8-C491-4E7E-857E-CCA49D41C974}" sibTransId="{048E87B3-28A7-4FDA-8A52-E4631B6D4AC2}"/>
    <dgm:cxn modelId="{EE648290-F2AD-4BFD-A9CF-0CDCD7105FD9}" srcId="{38021575-F90A-4AC1-A764-4EA61B7B263E}" destId="{10754F07-F1AF-4BAC-B7DB-96F9C7620062}" srcOrd="0" destOrd="0" parTransId="{1A0DC178-2472-4062-B509-D81D365B6C94}" sibTransId="{DE53CB25-EA68-414C-8827-F2E3230E4F33}"/>
    <dgm:cxn modelId="{CB678BD6-5E83-44E3-907B-641FB310AD05}" srcId="{D844FC2B-00DF-48EF-B314-F41F8C45B7A3}" destId="{7B9D6E20-AA8F-4E3E-A61D-218AC636FCAA}" srcOrd="3" destOrd="0" parTransId="{BEA64C12-9FF5-4C1E-87A7-784264E17DC5}" sibTransId="{CD92CC14-7DB3-48DA-AA85-FA284CBA0727}"/>
    <dgm:cxn modelId="{2605456D-3EAA-4177-A7DF-ADB4EEF1E993}" type="presOf" srcId="{D844FC2B-00DF-48EF-B314-F41F8C45B7A3}" destId="{515A7809-8C3D-45B1-A0E8-FC4AD5EB5254}" srcOrd="0" destOrd="0" presId="urn:microsoft.com/office/officeart/2005/8/layout/balance1"/>
    <dgm:cxn modelId="{234134F1-8C74-474C-8FF8-9CA116BD4A7D}" type="presOf" srcId="{26D39A52-12A8-498E-AB1A-9ACD7CD83C5C}" destId="{64FB19AD-1966-40EC-A52F-07CC0CB17D11}" srcOrd="0" destOrd="0" presId="urn:microsoft.com/office/officeart/2005/8/layout/balance1"/>
    <dgm:cxn modelId="{B803EFD0-7676-4D38-A093-2B2AD7D4CA43}" srcId="{D844FC2B-00DF-48EF-B314-F41F8C45B7A3}" destId="{4F32CC1F-6A16-4D02-96A1-271E031003E4}" srcOrd="4" destOrd="0" parTransId="{26EC7211-F1C2-45C9-8E0D-254ECD478C2F}" sibTransId="{90A9A6A3-0037-461D-9AA8-DE1126E7404B}"/>
    <dgm:cxn modelId="{2AB55E05-6FE1-41E9-B8F1-971B31EAB680}" type="presOf" srcId="{38021575-F90A-4AC1-A764-4EA61B7B263E}" destId="{44FB7BC1-DAD7-44B7-B1E0-AD03085DECC7}" srcOrd="0" destOrd="0" presId="urn:microsoft.com/office/officeart/2005/8/layout/balance1"/>
    <dgm:cxn modelId="{B28CE5C5-C226-4C0D-BCE2-9239E295E914}" srcId="{38021575-F90A-4AC1-A764-4EA61B7B263E}" destId="{67D41C5C-6722-4392-8638-6EF2ED6BC449}" srcOrd="2" destOrd="0" parTransId="{859666D1-ED60-49B5-BE9F-A50DCDE9C0DC}" sibTransId="{9DCBE9F3-8EF3-45A3-B9B5-A5F6C76B9B5A}"/>
    <dgm:cxn modelId="{714A6C2D-014C-4128-B5C8-316E6AE664B2}" type="presOf" srcId="{DDCAB983-4085-4B1B-B65B-03C70CA3CEE2}" destId="{99BBDA2C-7B07-4FFB-97D7-52404F3754CD}" srcOrd="0" destOrd="0" presId="urn:microsoft.com/office/officeart/2005/8/layout/balance1"/>
    <dgm:cxn modelId="{6851E844-32AA-46E6-9640-79B9C20862BE}" type="presOf" srcId="{451AA218-D96F-47E6-B34B-7EF58C601BBF}" destId="{3F970519-C774-4475-876F-A55F3C5672DD}" srcOrd="0" destOrd="0" presId="urn:microsoft.com/office/officeart/2005/8/layout/balance1"/>
    <dgm:cxn modelId="{D9E2EDFA-2F68-4566-BEFE-218FBF870D5D}" type="presParOf" srcId="{515A7809-8C3D-45B1-A0E8-FC4AD5EB5254}" destId="{1B9721F0-AB5D-43F7-A530-16E9E82994DB}" srcOrd="0" destOrd="0" presId="urn:microsoft.com/office/officeart/2005/8/layout/balance1"/>
    <dgm:cxn modelId="{570B6437-0245-494E-BEBE-EA0F7CB98D8F}" type="presParOf" srcId="{515A7809-8C3D-45B1-A0E8-FC4AD5EB5254}" destId="{AAD6F79D-7CF2-466A-B70F-A8A830F86063}" srcOrd="1" destOrd="0" presId="urn:microsoft.com/office/officeart/2005/8/layout/balance1"/>
    <dgm:cxn modelId="{1067ADFD-8FA8-468F-A6C8-34C8C84525BC}" type="presParOf" srcId="{AAD6F79D-7CF2-466A-B70F-A8A830F86063}" destId="{44FB7BC1-DAD7-44B7-B1E0-AD03085DECC7}" srcOrd="0" destOrd="0" presId="urn:microsoft.com/office/officeart/2005/8/layout/balance1"/>
    <dgm:cxn modelId="{D7B7C6EE-0022-4CDD-8CA6-B89318DA79A9}" type="presParOf" srcId="{AAD6F79D-7CF2-466A-B70F-A8A830F86063}" destId="{99BBDA2C-7B07-4FFB-97D7-52404F3754CD}" srcOrd="1" destOrd="0" presId="urn:microsoft.com/office/officeart/2005/8/layout/balance1"/>
    <dgm:cxn modelId="{4CCAF838-AE22-466E-BA78-4DB5471F2743}" type="presParOf" srcId="{515A7809-8C3D-45B1-A0E8-FC4AD5EB5254}" destId="{2915E382-73D1-41C9-8140-1EECD695A4E4}" srcOrd="2" destOrd="0" presId="urn:microsoft.com/office/officeart/2005/8/layout/balance1"/>
    <dgm:cxn modelId="{5BABBEA0-4F9D-46FC-AE09-DC45DB07818D}" type="presParOf" srcId="{2915E382-73D1-41C9-8140-1EECD695A4E4}" destId="{45F01F53-32A8-4677-82C0-592A5A26C6D7}" srcOrd="0" destOrd="0" presId="urn:microsoft.com/office/officeart/2005/8/layout/balance1"/>
    <dgm:cxn modelId="{478C98FC-C912-4CC3-AB64-EA01B5DD1D1B}" type="presParOf" srcId="{2915E382-73D1-41C9-8140-1EECD695A4E4}" destId="{A2803F8E-2966-42B9-9ECF-115E36CAA8F5}" srcOrd="1" destOrd="0" presId="urn:microsoft.com/office/officeart/2005/8/layout/balance1"/>
    <dgm:cxn modelId="{D3573CFD-25B3-42E6-B99D-DAA2FA2D61FF}" type="presParOf" srcId="{2915E382-73D1-41C9-8140-1EECD695A4E4}" destId="{68A65FB6-D425-4D3C-9702-2EF94AAB0B44}" srcOrd="2" destOrd="0" presId="urn:microsoft.com/office/officeart/2005/8/layout/balance1"/>
    <dgm:cxn modelId="{A26A8F4C-8212-4BBF-8FE0-461539904E36}" type="presParOf" srcId="{2915E382-73D1-41C9-8140-1EECD695A4E4}" destId="{3F970519-C774-4475-876F-A55F3C5672DD}" srcOrd="3" destOrd="0" presId="urn:microsoft.com/office/officeart/2005/8/layout/balance1"/>
    <dgm:cxn modelId="{07F475DE-48ED-4F6C-80FE-F385526553CF}" type="presParOf" srcId="{2915E382-73D1-41C9-8140-1EECD695A4E4}" destId="{64FB19AD-1966-40EC-A52F-07CC0CB17D11}" srcOrd="4" destOrd="0" presId="urn:microsoft.com/office/officeart/2005/8/layout/balance1"/>
    <dgm:cxn modelId="{65170AD6-22E5-4E61-93FC-F4E16B248049}" type="presParOf" srcId="{2915E382-73D1-41C9-8140-1EECD695A4E4}" destId="{D8A513A4-A583-4C78-B324-30586994A684}" srcOrd="5" destOrd="0" presId="urn:microsoft.com/office/officeart/2005/8/layout/balance1"/>
    <dgm:cxn modelId="{A932A1BE-8F49-4310-8F55-66CC72ED6AB0}" type="presParOf" srcId="{2915E382-73D1-41C9-8140-1EECD695A4E4}" destId="{71D3DB9F-2AD8-4A29-9ECF-A4793C392D82}" srcOrd="6" destOrd="0" presId="urn:microsoft.com/office/officeart/2005/8/layout/balance1"/>
    <dgm:cxn modelId="{673C8E97-58FC-4F8E-894F-B96863CC46EF}" type="presParOf" srcId="{2915E382-73D1-41C9-8140-1EECD695A4E4}" destId="{432A21E9-4971-42C8-93FD-18B2873F4F3B}" srcOrd="7" destOrd="0" presId="urn:microsoft.com/office/officeart/2005/8/layout/balance1"/>
    <dgm:cxn modelId="{832620CB-97BB-41DB-A33B-3F08EBA338E4}" type="presParOf" srcId="{2915E382-73D1-41C9-8140-1EECD695A4E4}" destId="{E1D1F52A-2DE7-439F-9586-2D98394EBC98}" srcOrd="8" destOrd="0" presId="urn:microsoft.com/office/officeart/2005/8/layout/balance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0E38E2-CF5D-4B05-8163-C454F523DAA6}" type="doc">
      <dgm:prSet loTypeId="urn:microsoft.com/office/officeart/2005/8/layout/chevron2" loCatId="list" qsTypeId="urn:microsoft.com/office/officeart/2005/8/quickstyle/simple5" qsCatId="simple" csTypeId="urn:microsoft.com/office/officeart/2005/8/colors/accent2_2" csCatId="accent2" phldr="1"/>
      <dgm:spPr/>
      <dgm:t>
        <a:bodyPr/>
        <a:lstStyle/>
        <a:p>
          <a:endParaRPr lang="en-GB"/>
        </a:p>
      </dgm:t>
    </dgm:pt>
    <dgm:pt modelId="{110A723D-689D-4FE0-B474-25071D185339}">
      <dgm:prSet phldrT="[Text]"/>
      <dgm:spPr>
        <a:ln>
          <a:solidFill>
            <a:srgbClr val="FFFF00"/>
          </a:solidFill>
        </a:ln>
      </dgm:spPr>
      <dgm:t>
        <a:bodyPr/>
        <a:lstStyle/>
        <a:p>
          <a:pPr rtl="0"/>
          <a:r>
            <a:rPr lang="en-GB" dirty="0">
              <a:latin typeface="Comic Sans MS"/>
              <a:ea typeface="Tahoma"/>
              <a:cs typeface="Tahoma"/>
            </a:rPr>
            <a:t>PTA Key </a:t>
          </a:r>
        </a:p>
        <a:p>
          <a:r>
            <a:rPr lang="en-GB" dirty="0">
              <a:latin typeface="Comic Sans MS"/>
              <a:ea typeface="Tahoma"/>
              <a:cs typeface="Tahoma"/>
            </a:rPr>
            <a:t>Objectives</a:t>
          </a:r>
        </a:p>
      </dgm:t>
    </dgm:pt>
    <dgm:pt modelId="{B2192362-563F-44A8-BDA9-9C7849C9468A}" type="parTrans" cxnId="{E221125B-E3A5-43A3-BEBC-AD9002F9B204}">
      <dgm:prSet/>
      <dgm:spPr/>
      <dgm:t>
        <a:bodyPr/>
        <a:lstStyle/>
        <a:p>
          <a:endParaRPr lang="en-GB"/>
        </a:p>
      </dgm:t>
    </dgm:pt>
    <dgm:pt modelId="{E3E2B280-9ADD-4E08-8273-879EB44D62D3}" type="sibTrans" cxnId="{E221125B-E3A5-43A3-BEBC-AD9002F9B204}">
      <dgm:prSet/>
      <dgm:spPr/>
      <dgm:t>
        <a:bodyPr/>
        <a:lstStyle/>
        <a:p>
          <a:endParaRPr lang="en-GB"/>
        </a:p>
      </dgm:t>
    </dgm:pt>
    <dgm:pt modelId="{9FB6257C-6299-430E-9F3D-529BF07C2FDA}">
      <dgm:prSet phldrT="[Text]" custT="1"/>
      <dgm:spPr/>
      <dgm:t>
        <a:bodyPr/>
        <a:lstStyle/>
        <a:p>
          <a:r>
            <a:rPr lang="en-GB" altLang="en-US" sz="1000" dirty="0">
              <a:solidFill>
                <a:srgbClr val="002060"/>
              </a:solidFill>
              <a:latin typeface="Comic Sans MS"/>
              <a:ea typeface="Tahoma"/>
              <a:cs typeface="Tahoma"/>
            </a:rPr>
            <a:t>To fundraise, in order to support the school development plan.</a:t>
          </a:r>
          <a:endParaRPr lang="en-GB" sz="1000" dirty="0">
            <a:solidFill>
              <a:srgbClr val="002060"/>
            </a:solidFill>
            <a:latin typeface="Comic Sans MS"/>
            <a:ea typeface="Tahoma"/>
            <a:cs typeface="Tahoma"/>
          </a:endParaRPr>
        </a:p>
      </dgm:t>
    </dgm:pt>
    <dgm:pt modelId="{18E77650-5EBA-4E02-AF6E-053A390458FB}" type="parTrans" cxnId="{35639A77-8437-428A-B629-833D0604DF9D}">
      <dgm:prSet/>
      <dgm:spPr/>
      <dgm:t>
        <a:bodyPr/>
        <a:lstStyle/>
        <a:p>
          <a:endParaRPr lang="en-GB"/>
        </a:p>
      </dgm:t>
    </dgm:pt>
    <dgm:pt modelId="{8AFD39EF-93E6-4785-A4A6-BB212B8B817F}" type="sibTrans" cxnId="{35639A77-8437-428A-B629-833D0604DF9D}">
      <dgm:prSet/>
      <dgm:spPr/>
      <dgm:t>
        <a:bodyPr/>
        <a:lstStyle/>
        <a:p>
          <a:endParaRPr lang="en-GB"/>
        </a:p>
      </dgm:t>
    </dgm:pt>
    <dgm:pt modelId="{A52AE7B3-65B7-4A54-BB02-76691D62076D}">
      <dgm:prSet phldrT="[Text]" custT="1"/>
      <dgm:spPr/>
      <dgm:t>
        <a:bodyPr/>
        <a:lstStyle/>
        <a:p>
          <a:r>
            <a:rPr lang="en-GB" altLang="en-US" sz="1000" dirty="0">
              <a:solidFill>
                <a:srgbClr val="002060"/>
              </a:solidFill>
              <a:latin typeface="Comic Sans MS"/>
              <a:ea typeface="Tahoma"/>
              <a:cs typeface="Tahoma"/>
            </a:rPr>
            <a:t>To help maintain the social, community and family culture of our school</a:t>
          </a:r>
          <a:endParaRPr lang="en-GB" sz="1000" dirty="0">
            <a:solidFill>
              <a:srgbClr val="002060"/>
            </a:solidFill>
            <a:latin typeface="Comic Sans MS"/>
            <a:ea typeface="Tahoma"/>
            <a:cs typeface="Tahoma"/>
          </a:endParaRPr>
        </a:p>
      </dgm:t>
    </dgm:pt>
    <dgm:pt modelId="{5B770896-ADCD-4ECC-BE3E-187D202BB3BE}" type="parTrans" cxnId="{40CABFAB-68E9-429F-B4F6-27B40D6634CC}">
      <dgm:prSet/>
      <dgm:spPr/>
      <dgm:t>
        <a:bodyPr/>
        <a:lstStyle/>
        <a:p>
          <a:endParaRPr lang="en-GB"/>
        </a:p>
      </dgm:t>
    </dgm:pt>
    <dgm:pt modelId="{D98F7A77-140D-40B1-97FB-32CE23DB8B81}" type="sibTrans" cxnId="{40CABFAB-68E9-429F-B4F6-27B40D6634CC}">
      <dgm:prSet/>
      <dgm:spPr/>
      <dgm:t>
        <a:bodyPr/>
        <a:lstStyle/>
        <a:p>
          <a:endParaRPr lang="en-GB"/>
        </a:p>
      </dgm:t>
    </dgm:pt>
    <dgm:pt modelId="{06B935BC-BF4F-4937-8A7C-3657BC22B67D}">
      <dgm:prSet phldrT="[Text]" custT="1"/>
      <dgm:spPr/>
      <dgm:t>
        <a:bodyPr/>
        <a:lstStyle/>
        <a:p>
          <a:r>
            <a:rPr lang="en-GB" altLang="en-US" sz="1000" dirty="0">
              <a:solidFill>
                <a:srgbClr val="002060"/>
              </a:solidFill>
              <a:latin typeface="Comic Sans MS"/>
              <a:ea typeface="Tahoma"/>
              <a:cs typeface="Tahoma"/>
            </a:rPr>
            <a:t>Have fun!</a:t>
          </a:r>
          <a:endParaRPr lang="en-GB" sz="1000" dirty="0">
            <a:solidFill>
              <a:srgbClr val="002060"/>
            </a:solidFill>
            <a:latin typeface="Comic Sans MS"/>
            <a:ea typeface="Tahoma"/>
            <a:cs typeface="Tahoma"/>
          </a:endParaRPr>
        </a:p>
      </dgm:t>
    </dgm:pt>
    <dgm:pt modelId="{A2428F33-9DF3-4213-9016-CCE29A55C779}" type="parTrans" cxnId="{6AB1813C-1243-4407-8D50-F19FFE7806E6}">
      <dgm:prSet/>
      <dgm:spPr/>
      <dgm:t>
        <a:bodyPr/>
        <a:lstStyle/>
        <a:p>
          <a:endParaRPr lang="en-GB"/>
        </a:p>
      </dgm:t>
    </dgm:pt>
    <dgm:pt modelId="{F5B1EE24-27DF-4656-B7A9-0F2EB9C4D7B9}" type="sibTrans" cxnId="{6AB1813C-1243-4407-8D50-F19FFE7806E6}">
      <dgm:prSet/>
      <dgm:spPr/>
      <dgm:t>
        <a:bodyPr/>
        <a:lstStyle/>
        <a:p>
          <a:endParaRPr lang="en-GB"/>
        </a:p>
      </dgm:t>
    </dgm:pt>
    <dgm:pt modelId="{44DA3852-FC17-4FF2-B71B-1633842FDAA8}" type="pres">
      <dgm:prSet presAssocID="{B90E38E2-CF5D-4B05-8163-C454F523DAA6}" presName="linearFlow" presStyleCnt="0">
        <dgm:presLayoutVars>
          <dgm:dir/>
          <dgm:animLvl val="lvl"/>
          <dgm:resizeHandles val="exact"/>
        </dgm:presLayoutVars>
      </dgm:prSet>
      <dgm:spPr/>
      <dgm:t>
        <a:bodyPr/>
        <a:lstStyle/>
        <a:p>
          <a:endParaRPr lang="en-GB"/>
        </a:p>
      </dgm:t>
    </dgm:pt>
    <dgm:pt modelId="{E48B5005-9B82-4D92-AA00-CC34A95D7B52}" type="pres">
      <dgm:prSet presAssocID="{110A723D-689D-4FE0-B474-25071D185339}" presName="composite" presStyleCnt="0"/>
      <dgm:spPr/>
    </dgm:pt>
    <dgm:pt modelId="{D0075C26-0ADD-4A35-AF18-E55F7E85B58A}" type="pres">
      <dgm:prSet presAssocID="{110A723D-689D-4FE0-B474-25071D185339}" presName="parentText" presStyleLbl="alignNode1" presStyleIdx="0" presStyleCnt="1">
        <dgm:presLayoutVars>
          <dgm:chMax val="1"/>
          <dgm:bulletEnabled val="1"/>
        </dgm:presLayoutVars>
      </dgm:prSet>
      <dgm:spPr/>
      <dgm:t>
        <a:bodyPr/>
        <a:lstStyle/>
        <a:p>
          <a:endParaRPr lang="en-GB"/>
        </a:p>
      </dgm:t>
    </dgm:pt>
    <dgm:pt modelId="{218FCD58-6D21-498B-83B3-E2FE0D11746B}" type="pres">
      <dgm:prSet presAssocID="{110A723D-689D-4FE0-B474-25071D185339}" presName="descendantText" presStyleLbl="alignAcc1" presStyleIdx="0" presStyleCnt="1">
        <dgm:presLayoutVars>
          <dgm:bulletEnabled val="1"/>
        </dgm:presLayoutVars>
      </dgm:prSet>
      <dgm:spPr>
        <a:prstGeom prst="rect">
          <a:avLst/>
        </a:prstGeom>
      </dgm:spPr>
      <dgm:t>
        <a:bodyPr/>
        <a:lstStyle/>
        <a:p>
          <a:endParaRPr lang="en-GB"/>
        </a:p>
      </dgm:t>
    </dgm:pt>
  </dgm:ptLst>
  <dgm:cxnLst>
    <dgm:cxn modelId="{40CABFAB-68E9-429F-B4F6-27B40D6634CC}" srcId="{110A723D-689D-4FE0-B474-25071D185339}" destId="{A52AE7B3-65B7-4A54-BB02-76691D62076D}" srcOrd="1" destOrd="0" parTransId="{5B770896-ADCD-4ECC-BE3E-187D202BB3BE}" sibTransId="{D98F7A77-140D-40B1-97FB-32CE23DB8B81}"/>
    <dgm:cxn modelId="{E221125B-E3A5-43A3-BEBC-AD9002F9B204}" srcId="{B90E38E2-CF5D-4B05-8163-C454F523DAA6}" destId="{110A723D-689D-4FE0-B474-25071D185339}" srcOrd="0" destOrd="0" parTransId="{B2192362-563F-44A8-BDA9-9C7849C9468A}" sibTransId="{E3E2B280-9ADD-4E08-8273-879EB44D62D3}"/>
    <dgm:cxn modelId="{7A330A02-78DE-48C9-A7D7-89B3ABC6B040}" type="presOf" srcId="{A52AE7B3-65B7-4A54-BB02-76691D62076D}" destId="{218FCD58-6D21-498B-83B3-E2FE0D11746B}" srcOrd="0" destOrd="1" presId="urn:microsoft.com/office/officeart/2005/8/layout/chevron2"/>
    <dgm:cxn modelId="{35639A77-8437-428A-B629-833D0604DF9D}" srcId="{110A723D-689D-4FE0-B474-25071D185339}" destId="{9FB6257C-6299-430E-9F3D-529BF07C2FDA}" srcOrd="0" destOrd="0" parTransId="{18E77650-5EBA-4E02-AF6E-053A390458FB}" sibTransId="{8AFD39EF-93E6-4785-A4A6-BB212B8B817F}"/>
    <dgm:cxn modelId="{6AB1813C-1243-4407-8D50-F19FFE7806E6}" srcId="{110A723D-689D-4FE0-B474-25071D185339}" destId="{06B935BC-BF4F-4937-8A7C-3657BC22B67D}" srcOrd="2" destOrd="0" parTransId="{A2428F33-9DF3-4213-9016-CCE29A55C779}" sibTransId="{F5B1EE24-27DF-4656-B7A9-0F2EB9C4D7B9}"/>
    <dgm:cxn modelId="{E542284D-BF11-4BA0-AAE6-0939FA874F30}" type="presOf" srcId="{06B935BC-BF4F-4937-8A7C-3657BC22B67D}" destId="{218FCD58-6D21-498B-83B3-E2FE0D11746B}" srcOrd="0" destOrd="2" presId="urn:microsoft.com/office/officeart/2005/8/layout/chevron2"/>
    <dgm:cxn modelId="{40532D33-1310-4375-B956-7E60795B4B18}" type="presOf" srcId="{110A723D-689D-4FE0-B474-25071D185339}" destId="{D0075C26-0ADD-4A35-AF18-E55F7E85B58A}" srcOrd="0" destOrd="0" presId="urn:microsoft.com/office/officeart/2005/8/layout/chevron2"/>
    <dgm:cxn modelId="{E3F9F224-D98A-4F14-AAB7-9C495A2B254C}" type="presOf" srcId="{9FB6257C-6299-430E-9F3D-529BF07C2FDA}" destId="{218FCD58-6D21-498B-83B3-E2FE0D11746B}" srcOrd="0" destOrd="0" presId="urn:microsoft.com/office/officeart/2005/8/layout/chevron2"/>
    <dgm:cxn modelId="{720197B8-23DD-4C4F-ACAE-B37FE95E9DDB}" type="presOf" srcId="{B90E38E2-CF5D-4B05-8163-C454F523DAA6}" destId="{44DA3852-FC17-4FF2-B71B-1633842FDAA8}" srcOrd="0" destOrd="0" presId="urn:microsoft.com/office/officeart/2005/8/layout/chevron2"/>
    <dgm:cxn modelId="{EE77B88A-C7AF-45AA-ABFB-9BB72D05B9C6}" type="presParOf" srcId="{44DA3852-FC17-4FF2-B71B-1633842FDAA8}" destId="{E48B5005-9B82-4D92-AA00-CC34A95D7B52}" srcOrd="0" destOrd="0" presId="urn:microsoft.com/office/officeart/2005/8/layout/chevron2"/>
    <dgm:cxn modelId="{94110282-1158-43BE-852B-8DD9456C6A9C}" type="presParOf" srcId="{E48B5005-9B82-4D92-AA00-CC34A95D7B52}" destId="{D0075C26-0ADD-4A35-AF18-E55F7E85B58A}" srcOrd="0" destOrd="0" presId="urn:microsoft.com/office/officeart/2005/8/layout/chevron2"/>
    <dgm:cxn modelId="{98347244-1C95-413E-BB52-07CE6229DF1D}" type="presParOf" srcId="{E48B5005-9B82-4D92-AA00-CC34A95D7B52}" destId="{218FCD58-6D21-498B-83B3-E2FE0D11746B}" srcOrd="1" destOrd="0" presId="urn:microsoft.com/office/officeart/2005/8/layout/chevron2"/>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0E38E2-CF5D-4B05-8163-C454F523DAA6}" type="doc">
      <dgm:prSet loTypeId="urn:microsoft.com/office/officeart/2005/8/layout/chevron2" loCatId="list" qsTypeId="urn:microsoft.com/office/officeart/2005/8/quickstyle/simple5" qsCatId="simple" csTypeId="urn:microsoft.com/office/officeart/2005/8/colors/accent2_2" csCatId="accent2" phldr="1"/>
      <dgm:spPr/>
      <dgm:t>
        <a:bodyPr/>
        <a:lstStyle/>
        <a:p>
          <a:endParaRPr lang="en-GB"/>
        </a:p>
      </dgm:t>
    </dgm:pt>
    <dgm:pt modelId="{110A723D-689D-4FE0-B474-25071D185339}">
      <dgm:prSet phldrT="[Text]"/>
      <dgm:spPr>
        <a:ln>
          <a:solidFill>
            <a:schemeClr val="accent5"/>
          </a:solidFill>
        </a:ln>
      </dgm:spPr>
      <dgm:t>
        <a:bodyPr/>
        <a:lstStyle/>
        <a:p>
          <a:r>
            <a:rPr lang="en-GB" dirty="0">
              <a:latin typeface="Comic Sans MS"/>
              <a:ea typeface="Tahoma"/>
              <a:cs typeface="Tahoma"/>
            </a:rPr>
            <a:t>PTA Additional Objectives</a:t>
          </a:r>
        </a:p>
      </dgm:t>
    </dgm:pt>
    <dgm:pt modelId="{B2192362-563F-44A8-BDA9-9C7849C9468A}" type="parTrans" cxnId="{E221125B-E3A5-43A3-BEBC-AD9002F9B204}">
      <dgm:prSet/>
      <dgm:spPr/>
      <dgm:t>
        <a:bodyPr/>
        <a:lstStyle/>
        <a:p>
          <a:endParaRPr lang="en-GB"/>
        </a:p>
      </dgm:t>
    </dgm:pt>
    <dgm:pt modelId="{E3E2B280-9ADD-4E08-8273-879EB44D62D3}" type="sibTrans" cxnId="{E221125B-E3A5-43A3-BEBC-AD9002F9B204}">
      <dgm:prSet/>
      <dgm:spPr/>
      <dgm:t>
        <a:bodyPr/>
        <a:lstStyle/>
        <a:p>
          <a:endParaRPr lang="en-GB"/>
        </a:p>
      </dgm:t>
    </dgm:pt>
    <dgm:pt modelId="{9FB6257C-6299-430E-9F3D-529BF07C2FDA}">
      <dgm:prSet phldrT="[Text]" custT="1"/>
      <dgm:spPr/>
      <dgm:t>
        <a:bodyPr/>
        <a:lstStyle/>
        <a:p>
          <a:r>
            <a:rPr lang="en-GB" altLang="en-US" sz="1000" dirty="0">
              <a:solidFill>
                <a:srgbClr val="002060"/>
              </a:solidFill>
              <a:latin typeface="Comic Sans MS"/>
              <a:ea typeface="Tahoma"/>
              <a:cs typeface="Tahoma"/>
            </a:rPr>
            <a:t>Take an open and honest appraisal of the last year, focusing on Parent, Teacher and Committee feedback and comments following our events. What to do less of, What to do more of and Even Better If</a:t>
          </a:r>
          <a:r>
            <a:rPr lang="en-GB" altLang="ja-JP" sz="1000" dirty="0">
              <a:solidFill>
                <a:srgbClr val="002060"/>
              </a:solidFill>
              <a:latin typeface="Comic Sans MS"/>
              <a:ea typeface="Tahoma"/>
              <a:cs typeface="Tahoma"/>
            </a:rPr>
            <a:t>s…</a:t>
          </a:r>
          <a:endParaRPr lang="en-GB" sz="1000" dirty="0">
            <a:solidFill>
              <a:srgbClr val="002060"/>
            </a:solidFill>
            <a:latin typeface="Comic Sans MS"/>
            <a:ea typeface="Tahoma"/>
            <a:cs typeface="Tahoma"/>
          </a:endParaRPr>
        </a:p>
      </dgm:t>
    </dgm:pt>
    <dgm:pt modelId="{18E77650-5EBA-4E02-AF6E-053A390458FB}" type="parTrans" cxnId="{35639A77-8437-428A-B629-833D0604DF9D}">
      <dgm:prSet/>
      <dgm:spPr/>
      <dgm:t>
        <a:bodyPr/>
        <a:lstStyle/>
        <a:p>
          <a:endParaRPr lang="en-GB"/>
        </a:p>
      </dgm:t>
    </dgm:pt>
    <dgm:pt modelId="{8AFD39EF-93E6-4785-A4A6-BB212B8B817F}" type="sibTrans" cxnId="{35639A77-8437-428A-B629-833D0604DF9D}">
      <dgm:prSet/>
      <dgm:spPr/>
      <dgm:t>
        <a:bodyPr/>
        <a:lstStyle/>
        <a:p>
          <a:endParaRPr lang="en-GB"/>
        </a:p>
      </dgm:t>
    </dgm:pt>
    <dgm:pt modelId="{06B935BC-BF4F-4937-8A7C-3657BC22B67D}">
      <dgm:prSet phldrT="[Text]" custT="1"/>
      <dgm:spPr/>
      <dgm:t>
        <a:bodyPr/>
        <a:lstStyle/>
        <a:p>
          <a:pPr rtl="0"/>
          <a:r>
            <a:rPr lang="en-GB" altLang="en-US" sz="1000" dirty="0">
              <a:solidFill>
                <a:srgbClr val="002060"/>
              </a:solidFill>
              <a:latin typeface="Comic Sans MS"/>
              <a:ea typeface="Tahoma"/>
              <a:cs typeface="Tahoma"/>
            </a:rPr>
            <a:t>Introduce new members to help drive new initiatives</a:t>
          </a:r>
          <a:endParaRPr lang="en-GB" sz="1000" dirty="0">
            <a:solidFill>
              <a:srgbClr val="002060"/>
            </a:solidFill>
            <a:latin typeface="Comic Sans MS"/>
            <a:ea typeface="Tahoma"/>
            <a:cs typeface="Tahoma"/>
          </a:endParaRPr>
        </a:p>
      </dgm:t>
    </dgm:pt>
    <dgm:pt modelId="{A2428F33-9DF3-4213-9016-CCE29A55C779}" type="parTrans" cxnId="{6AB1813C-1243-4407-8D50-F19FFE7806E6}">
      <dgm:prSet/>
      <dgm:spPr/>
      <dgm:t>
        <a:bodyPr/>
        <a:lstStyle/>
        <a:p>
          <a:endParaRPr lang="en-GB"/>
        </a:p>
      </dgm:t>
    </dgm:pt>
    <dgm:pt modelId="{F5B1EE24-27DF-4656-B7A9-0F2EB9C4D7B9}" type="sibTrans" cxnId="{6AB1813C-1243-4407-8D50-F19FFE7806E6}">
      <dgm:prSet/>
      <dgm:spPr/>
      <dgm:t>
        <a:bodyPr/>
        <a:lstStyle/>
        <a:p>
          <a:endParaRPr lang="en-GB"/>
        </a:p>
      </dgm:t>
    </dgm:pt>
    <dgm:pt modelId="{82125A15-803A-4C7D-81EF-376EB3476D1C}">
      <dgm:prSet phldrT="[Text]" custT="1"/>
      <dgm:spPr/>
      <dgm:t>
        <a:bodyPr/>
        <a:lstStyle/>
        <a:p>
          <a:r>
            <a:rPr lang="en-GB" altLang="en-US" sz="1000" dirty="0">
              <a:solidFill>
                <a:srgbClr val="002060"/>
              </a:solidFill>
              <a:latin typeface="Comic Sans MS"/>
              <a:ea typeface="Tahoma"/>
              <a:cs typeface="Tahoma"/>
            </a:rPr>
            <a:t>Make the PTA meetings more socially interactive and have even more fun!</a:t>
          </a:r>
          <a:endParaRPr lang="en-GB" sz="1000" dirty="0">
            <a:solidFill>
              <a:srgbClr val="002060"/>
            </a:solidFill>
            <a:latin typeface="Comic Sans MS"/>
            <a:ea typeface="Tahoma"/>
            <a:cs typeface="Tahoma"/>
          </a:endParaRPr>
        </a:p>
      </dgm:t>
    </dgm:pt>
    <dgm:pt modelId="{A785F254-24B0-444E-8EF0-8B28930BC64D}" type="parTrans" cxnId="{8FA1C6E7-3DF2-428D-8F61-E17BACBA0B42}">
      <dgm:prSet/>
      <dgm:spPr/>
      <dgm:t>
        <a:bodyPr/>
        <a:lstStyle/>
        <a:p>
          <a:endParaRPr lang="en-GB"/>
        </a:p>
      </dgm:t>
    </dgm:pt>
    <dgm:pt modelId="{1796512F-D39D-4266-B412-21BF37085611}" type="sibTrans" cxnId="{8FA1C6E7-3DF2-428D-8F61-E17BACBA0B42}">
      <dgm:prSet/>
      <dgm:spPr/>
      <dgm:t>
        <a:bodyPr/>
        <a:lstStyle/>
        <a:p>
          <a:endParaRPr lang="en-GB"/>
        </a:p>
      </dgm:t>
    </dgm:pt>
    <dgm:pt modelId="{6182B12E-63E5-4A42-B667-554DA563C582}" type="pres">
      <dgm:prSet presAssocID="{B90E38E2-CF5D-4B05-8163-C454F523DAA6}" presName="linearFlow" presStyleCnt="0">
        <dgm:presLayoutVars>
          <dgm:dir val="rev"/>
          <dgm:animLvl val="lvl"/>
          <dgm:resizeHandles val="exact"/>
        </dgm:presLayoutVars>
      </dgm:prSet>
      <dgm:spPr/>
      <dgm:t>
        <a:bodyPr/>
        <a:lstStyle/>
        <a:p>
          <a:endParaRPr lang="en-GB"/>
        </a:p>
      </dgm:t>
    </dgm:pt>
    <dgm:pt modelId="{10E7105C-7386-4BD2-918F-256AB5D90D67}" type="pres">
      <dgm:prSet presAssocID="{110A723D-689D-4FE0-B474-25071D185339}" presName="composite" presStyleCnt="0"/>
      <dgm:spPr/>
    </dgm:pt>
    <dgm:pt modelId="{68840A1A-A860-44C2-853C-6AB4C429CDCD}" type="pres">
      <dgm:prSet presAssocID="{110A723D-689D-4FE0-B474-25071D185339}" presName="parentText" presStyleLbl="alignNode1" presStyleIdx="0" presStyleCnt="1">
        <dgm:presLayoutVars>
          <dgm:chMax val="1"/>
          <dgm:bulletEnabled val="1"/>
        </dgm:presLayoutVars>
      </dgm:prSet>
      <dgm:spPr/>
      <dgm:t>
        <a:bodyPr/>
        <a:lstStyle/>
        <a:p>
          <a:endParaRPr lang="en-GB"/>
        </a:p>
      </dgm:t>
    </dgm:pt>
    <dgm:pt modelId="{3951AD96-818B-4E27-A2E9-DBC30BF0734D}" type="pres">
      <dgm:prSet presAssocID="{110A723D-689D-4FE0-B474-25071D185339}" presName="descendantText" presStyleLbl="alignAcc1" presStyleIdx="0" presStyleCnt="1">
        <dgm:presLayoutVars>
          <dgm:bulletEnabled val="1"/>
        </dgm:presLayoutVars>
      </dgm:prSet>
      <dgm:spPr>
        <a:prstGeom prst="rect">
          <a:avLst/>
        </a:prstGeom>
      </dgm:spPr>
      <dgm:t>
        <a:bodyPr/>
        <a:lstStyle/>
        <a:p>
          <a:endParaRPr lang="en-GB"/>
        </a:p>
      </dgm:t>
    </dgm:pt>
  </dgm:ptLst>
  <dgm:cxnLst>
    <dgm:cxn modelId="{6AB1813C-1243-4407-8D50-F19FFE7806E6}" srcId="{110A723D-689D-4FE0-B474-25071D185339}" destId="{06B935BC-BF4F-4937-8A7C-3657BC22B67D}" srcOrd="1" destOrd="0" parTransId="{A2428F33-9DF3-4213-9016-CCE29A55C779}" sibTransId="{F5B1EE24-27DF-4656-B7A9-0F2EB9C4D7B9}"/>
    <dgm:cxn modelId="{E221125B-E3A5-43A3-BEBC-AD9002F9B204}" srcId="{B90E38E2-CF5D-4B05-8163-C454F523DAA6}" destId="{110A723D-689D-4FE0-B474-25071D185339}" srcOrd="0" destOrd="0" parTransId="{B2192362-563F-44A8-BDA9-9C7849C9468A}" sibTransId="{E3E2B280-9ADD-4E08-8273-879EB44D62D3}"/>
    <dgm:cxn modelId="{6AD57D0C-36CC-49AA-B87A-442EF4C35A4E}" type="presOf" srcId="{B90E38E2-CF5D-4B05-8163-C454F523DAA6}" destId="{6182B12E-63E5-4A42-B667-554DA563C582}" srcOrd="0" destOrd="0" presId="urn:microsoft.com/office/officeart/2005/8/layout/chevron2"/>
    <dgm:cxn modelId="{3D93D721-3481-4260-B0AC-DE900D1933FF}" type="presOf" srcId="{06B935BC-BF4F-4937-8A7C-3657BC22B67D}" destId="{3951AD96-818B-4E27-A2E9-DBC30BF0734D}" srcOrd="0" destOrd="1" presId="urn:microsoft.com/office/officeart/2005/8/layout/chevron2"/>
    <dgm:cxn modelId="{70740683-B68F-439E-9B6D-F81FCD5B7EA2}" type="presOf" srcId="{82125A15-803A-4C7D-81EF-376EB3476D1C}" destId="{3951AD96-818B-4E27-A2E9-DBC30BF0734D}" srcOrd="0" destOrd="2" presId="urn:microsoft.com/office/officeart/2005/8/layout/chevron2"/>
    <dgm:cxn modelId="{F8F1E2BD-5787-43FA-93D1-72145312F6BB}" type="presOf" srcId="{110A723D-689D-4FE0-B474-25071D185339}" destId="{68840A1A-A860-44C2-853C-6AB4C429CDCD}" srcOrd="0" destOrd="0" presId="urn:microsoft.com/office/officeart/2005/8/layout/chevron2"/>
    <dgm:cxn modelId="{24A6564C-14B0-44E7-8EDE-D30BC8139592}" type="presOf" srcId="{9FB6257C-6299-430E-9F3D-529BF07C2FDA}" destId="{3951AD96-818B-4E27-A2E9-DBC30BF0734D}" srcOrd="0" destOrd="0" presId="urn:microsoft.com/office/officeart/2005/8/layout/chevron2"/>
    <dgm:cxn modelId="{8FA1C6E7-3DF2-428D-8F61-E17BACBA0B42}" srcId="{110A723D-689D-4FE0-B474-25071D185339}" destId="{82125A15-803A-4C7D-81EF-376EB3476D1C}" srcOrd="2" destOrd="0" parTransId="{A785F254-24B0-444E-8EF0-8B28930BC64D}" sibTransId="{1796512F-D39D-4266-B412-21BF37085611}"/>
    <dgm:cxn modelId="{35639A77-8437-428A-B629-833D0604DF9D}" srcId="{110A723D-689D-4FE0-B474-25071D185339}" destId="{9FB6257C-6299-430E-9F3D-529BF07C2FDA}" srcOrd="0" destOrd="0" parTransId="{18E77650-5EBA-4E02-AF6E-053A390458FB}" sibTransId="{8AFD39EF-93E6-4785-A4A6-BB212B8B817F}"/>
    <dgm:cxn modelId="{6C36DBE5-A5AB-4A3F-9143-3F0E53A3AC74}" type="presParOf" srcId="{6182B12E-63E5-4A42-B667-554DA563C582}" destId="{10E7105C-7386-4BD2-918F-256AB5D90D67}" srcOrd="0" destOrd="0" presId="urn:microsoft.com/office/officeart/2005/8/layout/chevron2"/>
    <dgm:cxn modelId="{D3B52005-0C50-409F-9D9D-206BCCF3EF19}" type="presParOf" srcId="{10E7105C-7386-4BD2-918F-256AB5D90D67}" destId="{68840A1A-A860-44C2-853C-6AB4C429CDCD}" srcOrd="0" destOrd="0" presId="urn:microsoft.com/office/officeart/2005/8/layout/chevron2"/>
    <dgm:cxn modelId="{32B23DDC-F944-4290-A1DD-B63410D5CB1C}" type="presParOf" srcId="{10E7105C-7386-4BD2-918F-256AB5D90D67}" destId="{3951AD96-818B-4E27-A2E9-DBC30BF0734D}" srcOrd="1" destOrd="0" presId="urn:microsoft.com/office/officeart/2005/8/layout/chevron2"/>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5F6537-906D-4839-AC99-23E01AB5B780}"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GB"/>
        </a:p>
      </dgm:t>
    </dgm:pt>
    <dgm:pt modelId="{6B77E386-6A3A-4ED4-9643-92C600D4CDFC}">
      <dgm:prSet phldrT="[Text]"/>
      <dgm:spPr>
        <a:solidFill>
          <a:srgbClr val="00B050"/>
        </a:solidFill>
        <a:ln>
          <a:solidFill>
            <a:srgbClr val="00B050"/>
          </a:solidFill>
        </a:ln>
      </dgm:spPr>
      <dgm:t>
        <a:bodyPr/>
        <a:lstStyle/>
        <a:p>
          <a:r>
            <a:rPr lang="en-GB" dirty="0">
              <a:solidFill>
                <a:srgbClr val="002060"/>
              </a:solidFill>
              <a:latin typeface="Comic Sans MS"/>
              <a:ea typeface="Tahoma"/>
              <a:cs typeface="Tahoma"/>
            </a:rPr>
            <a:t>What went well</a:t>
          </a:r>
        </a:p>
      </dgm:t>
    </dgm:pt>
    <dgm:pt modelId="{5F5C712B-5AB3-47CB-A0F1-B2BDCC4AC71F}" type="parTrans" cxnId="{05FF13F8-0160-4B21-AA58-EAF4BCC712EF}">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01F4630-283F-48C8-91B0-F70118E518DE}" type="sibTrans" cxnId="{05FF13F8-0160-4B21-AA58-EAF4BCC712EF}">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EC0BFA25-9F41-4D05-9555-D83AA8D7DB1D}">
      <dgm:prSet phldrT="[Text]"/>
      <dgm:spPr>
        <a:solidFill>
          <a:srgbClr val="FFC000"/>
        </a:solidFill>
        <a:ln>
          <a:solidFill>
            <a:srgbClr val="FFC000"/>
          </a:solidFill>
        </a:ln>
      </dgm:spPr>
      <dgm:t>
        <a:bodyPr/>
        <a:lstStyle/>
        <a:p>
          <a:r>
            <a:rPr lang="en-GB" dirty="0">
              <a:solidFill>
                <a:srgbClr val="002060"/>
              </a:solidFill>
              <a:latin typeface="Comic Sans MS"/>
              <a:ea typeface="Tahoma"/>
              <a:cs typeface="Tahoma"/>
            </a:rPr>
            <a:t>What felt tough</a:t>
          </a:r>
        </a:p>
      </dgm:t>
    </dgm:pt>
    <dgm:pt modelId="{9454AC7A-B52A-4B41-B695-207DE72C07C8}" type="parTrans" cxnId="{B0350310-1DA8-49F8-B307-BDA338F64E2A}">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B512E811-5F02-42CA-A36C-04BA0382DEA7}" type="sibTrans" cxnId="{B0350310-1DA8-49F8-B307-BDA338F64E2A}">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847AFCB-061A-4893-AD6A-1D0AA8813D8E}">
      <dgm:prSet phldrT="[Text]"/>
      <dgm:spPr/>
      <dgm:t>
        <a:bodyPr/>
        <a:lstStyle/>
        <a:p>
          <a:r>
            <a:rPr lang="en-GB" dirty="0">
              <a:solidFill>
                <a:srgbClr val="002060"/>
              </a:solidFill>
              <a:latin typeface="Comic Sans MS"/>
              <a:ea typeface="Tahoma"/>
              <a:cs typeface="Tahoma"/>
            </a:rPr>
            <a:t>Small team</a:t>
          </a:r>
        </a:p>
      </dgm:t>
    </dgm:pt>
    <dgm:pt modelId="{20DCFC50-0605-4B0A-B157-AB8CF4022715}" type="parTrans" cxnId="{941D468E-AF8D-42EA-8FBC-5791C9A4B36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1B4B4AF-8801-43ED-BBAA-789C52545031}" type="sibTrans" cxnId="{941D468E-AF8D-42EA-8FBC-5791C9A4B36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F440EAB-D97A-4AEA-918D-C54E60F80C2D}">
      <dgm:prSet phldrT="[Text]"/>
      <dgm:spPr>
        <a:solidFill>
          <a:srgbClr val="92D050"/>
        </a:solidFill>
        <a:ln>
          <a:solidFill>
            <a:srgbClr val="92D050"/>
          </a:solidFill>
        </a:ln>
      </dgm:spPr>
      <dgm:t>
        <a:bodyPr/>
        <a:lstStyle/>
        <a:p>
          <a:r>
            <a:rPr lang="en-GB" dirty="0">
              <a:solidFill>
                <a:srgbClr val="002060"/>
              </a:solidFill>
              <a:latin typeface="Comic Sans MS"/>
              <a:ea typeface="Tahoma"/>
              <a:cs typeface="Tahoma"/>
            </a:rPr>
            <a:t>Even better ifs</a:t>
          </a:r>
        </a:p>
      </dgm:t>
    </dgm:pt>
    <dgm:pt modelId="{27AF34A9-28C3-4D50-804E-55BF17CE7AF8}" type="parTrans" cxnId="{0563B801-80CB-4BC9-92FB-EAB479E3C50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C227291-AC0F-435A-BE61-B88F37640D76}" type="sibTrans" cxnId="{0563B801-80CB-4BC9-92FB-EAB479E3C50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1CBFF9C-889A-4A57-A3B9-A9BB432FF19E}">
      <dgm:prSet phldrT="[Text]"/>
      <dgm:spPr/>
      <dgm:t>
        <a:bodyPr/>
        <a:lstStyle/>
        <a:p>
          <a:r>
            <a:rPr lang="en-GB" dirty="0">
              <a:solidFill>
                <a:srgbClr val="002060"/>
              </a:solidFill>
              <a:latin typeface="Comic Sans MS"/>
              <a:ea typeface="Tahoma"/>
              <a:cs typeface="Tahoma"/>
            </a:rPr>
            <a:t>Funding and resourcing support for the Schools outdoor development plan</a:t>
          </a:r>
        </a:p>
      </dgm:t>
    </dgm:pt>
    <dgm:pt modelId="{17F5EEDB-7B87-43DF-9305-0D0FE56DC495}" type="parTrans" cxnId="{D0FE033F-6F62-4CD6-B1EE-A668AE613293}">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A32B715-6399-4DD4-B7A0-0A514A14F2BF}" type="sibTrans" cxnId="{D0FE033F-6F62-4CD6-B1EE-A668AE613293}">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AF70A48E-4771-4C52-B603-B31BC53C369E}">
      <dgm:prSet phldrT="[Text]"/>
      <dgm:spPr/>
      <dgm:t>
        <a:bodyPr/>
        <a:lstStyle/>
        <a:p>
          <a:r>
            <a:rPr lang="en-GB" dirty="0">
              <a:solidFill>
                <a:srgbClr val="002060"/>
              </a:solidFill>
              <a:latin typeface="Comic Sans MS"/>
              <a:ea typeface="Tahoma"/>
              <a:cs typeface="Tahoma"/>
            </a:rPr>
            <a:t>Great Team Work!</a:t>
          </a:r>
        </a:p>
      </dgm:t>
    </dgm:pt>
    <dgm:pt modelId="{F04F1D7D-AC8E-405D-9BEC-92BAEE42DB1B}" type="parTrans" cxnId="{C922D533-A209-46B0-BA84-F30D9E2F937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DE2B9A0-ADA4-442F-91E0-8415AC81777D}" type="sibTrans" cxnId="{C922D533-A209-46B0-BA84-F30D9E2F937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7A90C2C9-D62D-4CFE-A473-1E2EF95E75A3}">
      <dgm:prSet phldrT="[Text]"/>
      <dgm:spPr/>
      <dgm:t>
        <a:bodyPr/>
        <a:lstStyle/>
        <a:p>
          <a:endParaRPr lang="en-GB" dirty="0">
            <a:solidFill>
              <a:srgbClr val="002060"/>
            </a:solidFill>
            <a:latin typeface="Comic Sans MS"/>
            <a:ea typeface="Tahoma"/>
            <a:cs typeface="Tahoma"/>
          </a:endParaRPr>
        </a:p>
      </dgm:t>
    </dgm:pt>
    <dgm:pt modelId="{CB6FC807-9BA1-4557-8554-BC2F6C831981}" type="parTrans" cxnId="{C1F7B400-1112-4885-B59E-FE451FD8BAD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69758703-CA9B-4204-BA1A-850F0DDD9B4B}" type="sibTrans" cxnId="{C1F7B400-1112-4885-B59E-FE451FD8BAD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F7FD0E6-8959-455F-AB4C-A7B16E2C86F1}">
      <dgm:prSet phldrT="[Text]"/>
      <dgm:spPr>
        <a:solidFill>
          <a:srgbClr val="00B0F0"/>
        </a:solidFill>
      </dgm:spPr>
      <dgm:t>
        <a:bodyPr/>
        <a:lstStyle/>
        <a:p>
          <a:r>
            <a:rPr lang="en-GB" dirty="0">
              <a:solidFill>
                <a:srgbClr val="002060"/>
              </a:solidFill>
              <a:latin typeface="Comic Sans MS"/>
              <a:ea typeface="Tahoma"/>
              <a:cs typeface="Tahoma"/>
            </a:rPr>
            <a:t>High Level focus areas for 23/24</a:t>
          </a:r>
        </a:p>
      </dgm:t>
    </dgm:pt>
    <dgm:pt modelId="{3B26C173-8556-4FAE-928C-0267D33B8D5F}" type="parTrans" cxnId="{98F01360-562B-4BFA-A726-653D4FBE5EB9}">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1D54544-50DF-4290-8773-442BB3CFA434}" type="sibTrans" cxnId="{98F01360-562B-4BFA-A726-653D4FBE5EB9}">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116192E-A7CD-4100-ACC9-9352DE095257}">
      <dgm:prSet phldrT="[Text]"/>
      <dgm:spPr/>
      <dgm:t>
        <a:bodyPr/>
        <a:lstStyle/>
        <a:p>
          <a:r>
            <a:rPr lang="en-GB" dirty="0">
              <a:solidFill>
                <a:srgbClr val="002060"/>
              </a:solidFill>
              <a:latin typeface="Comic Sans MS"/>
              <a:ea typeface="Tahoma"/>
              <a:cs typeface="Tahoma"/>
            </a:rPr>
            <a:t>Growing an even better way of connecting with parents</a:t>
          </a:r>
        </a:p>
      </dgm:t>
    </dgm:pt>
    <dgm:pt modelId="{C3B5E0C3-05BA-42AF-9B34-503A6B081D2F}" type="parTrans" cxnId="{26AD010E-1631-4BE2-A546-7879F885F3A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AAA3F388-A1BB-4208-8C63-E3F1912CD630}" type="sibTrans" cxnId="{26AD010E-1631-4BE2-A546-7879F885F3A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089D7BD7-3D90-4007-9C8D-5E49C35E544C}">
      <dgm:prSet phldrT="[Text]"/>
      <dgm:spPr/>
      <dgm:t>
        <a:bodyPr/>
        <a:lstStyle/>
        <a:p>
          <a:r>
            <a:rPr lang="en-GB" dirty="0">
              <a:solidFill>
                <a:srgbClr val="002060"/>
              </a:solidFill>
              <a:latin typeface="Comic Sans MS"/>
              <a:ea typeface="Tahoma"/>
              <a:cs typeface="Tahoma"/>
            </a:rPr>
            <a:t>More usage of social media to promote events and solicit support</a:t>
          </a:r>
        </a:p>
      </dgm:t>
    </dgm:pt>
    <dgm:pt modelId="{09CCDF55-903C-4691-95C6-188277A1D8E0}" type="parTrans" cxnId="{A288DB7A-EFD0-4FC9-A6CA-B383ED8327A8}">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7C3A313A-4DC3-45EF-9267-7B4130713F5A}" type="sibTrans" cxnId="{A288DB7A-EFD0-4FC9-A6CA-B383ED8327A8}">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5E649BD-4715-4527-836A-9A2F3AF31FCB}">
      <dgm:prSet phldrT="[Text]"/>
      <dgm:spPr/>
      <dgm:t>
        <a:bodyPr/>
        <a:lstStyle/>
        <a:p>
          <a:r>
            <a:rPr lang="en-GB" dirty="0">
              <a:solidFill>
                <a:srgbClr val="002060"/>
              </a:solidFill>
              <a:latin typeface="Comic Sans MS"/>
              <a:ea typeface="Tahoma"/>
              <a:cs typeface="Tahoma"/>
            </a:rPr>
            <a:t>Improving our way of working as a PTA committee</a:t>
          </a:r>
        </a:p>
      </dgm:t>
    </dgm:pt>
    <dgm:pt modelId="{D3F33280-CB5E-4230-B431-92C44BC43295}" type="parTrans" cxnId="{38CCF196-EB49-4606-B096-B7F71268AF46}">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84FEBF5-D7A4-45D1-95D3-7F99F8F9C073}" type="sibTrans" cxnId="{38CCF196-EB49-4606-B096-B7F71268AF46}">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14E9120-C0C6-4012-B80B-8863908863BF}">
      <dgm:prSet phldrT="[Text]"/>
      <dgm:spPr/>
      <dgm:t>
        <a:bodyPr/>
        <a:lstStyle/>
        <a:p>
          <a:r>
            <a:rPr lang="en-GB" dirty="0">
              <a:solidFill>
                <a:srgbClr val="002060"/>
              </a:solidFill>
              <a:latin typeface="Comic Sans MS"/>
              <a:ea typeface="Tahoma"/>
              <a:cs typeface="Tahoma"/>
            </a:rPr>
            <a:t>More family events</a:t>
          </a:r>
        </a:p>
      </dgm:t>
    </dgm:pt>
    <dgm:pt modelId="{4BBABF31-2D00-4A28-8A75-A073153D505F}" type="parTrans" cxnId="{263922F8-A88F-4854-8DB0-48B9E4FB8C5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25CEEE0A-E8FE-4A5B-8136-821C3BD20FBA}" type="sibTrans" cxnId="{263922F8-A88F-4854-8DB0-48B9E4FB8C5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E24C2946-DEDE-43B8-8288-2ABD3BE1A0A3}">
      <dgm:prSet phldrT="[Text]"/>
      <dgm:spPr/>
      <dgm:t>
        <a:bodyPr/>
        <a:lstStyle/>
        <a:p>
          <a:r>
            <a:rPr lang="en-GB" dirty="0">
              <a:solidFill>
                <a:srgbClr val="002060"/>
              </a:solidFill>
              <a:latin typeface="Comic Sans MS"/>
              <a:ea typeface="Tahoma"/>
              <a:cs typeface="Tahoma"/>
            </a:rPr>
            <a:t>Pushing new fundraising ideas and cash back incentives</a:t>
          </a:r>
        </a:p>
      </dgm:t>
    </dgm:pt>
    <dgm:pt modelId="{AEB88A84-3800-483C-87CF-E090999C6D97}" type="parTrans" cxnId="{111B9CEA-D57D-4064-A06F-9D8BB4B72DB7}">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F3DB50D9-B39D-4A54-A5D2-D661C50223C0}" type="sibTrans" cxnId="{111B9CEA-D57D-4064-A06F-9D8BB4B72DB7}">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58E815A-7407-4F43-9496-E32AE5332A51}">
      <dgm:prSet phldrT="[Text]"/>
      <dgm:spPr/>
      <dgm:t>
        <a:bodyPr/>
        <a:lstStyle/>
        <a:p>
          <a:pPr rtl="0"/>
          <a:r>
            <a:rPr lang="en-GB" dirty="0">
              <a:solidFill>
                <a:srgbClr val="002060"/>
              </a:solidFill>
              <a:latin typeface="Comic Sans MS"/>
              <a:ea typeface="Tahoma"/>
              <a:cs typeface="Tahoma"/>
            </a:rPr>
            <a:t>Summer Sizzler with a small team </a:t>
          </a:r>
        </a:p>
      </dgm:t>
    </dgm:pt>
    <dgm:pt modelId="{8FA8117E-07B1-4D60-9D63-74458C760A10}" type="parTrans" cxnId="{EBB87CE6-99BC-4895-BE9B-EEE92E405117}">
      <dgm:prSet/>
      <dgm:spPr/>
      <dgm:t>
        <a:bodyPr/>
        <a:lstStyle/>
        <a:p>
          <a:endParaRPr lang="en-GB"/>
        </a:p>
      </dgm:t>
    </dgm:pt>
    <dgm:pt modelId="{FFFF0BD8-C089-4ED2-965A-1FB0E693DAF7}" type="sibTrans" cxnId="{EBB87CE6-99BC-4895-BE9B-EEE92E405117}">
      <dgm:prSet/>
      <dgm:spPr/>
      <dgm:t>
        <a:bodyPr/>
        <a:lstStyle/>
        <a:p>
          <a:endParaRPr lang="en-GB"/>
        </a:p>
      </dgm:t>
    </dgm:pt>
    <dgm:pt modelId="{0BDAF776-ECAF-422C-96FF-F2A3345C2F44}">
      <dgm:prSet phldrT="[Text]"/>
      <dgm:spPr/>
      <dgm:t>
        <a:bodyPr/>
        <a:lstStyle/>
        <a:p>
          <a:r>
            <a:rPr lang="en-GB" dirty="0">
              <a:solidFill>
                <a:srgbClr val="002060"/>
              </a:solidFill>
              <a:latin typeface="Comic Sans MS"/>
              <a:ea typeface="Tahoma"/>
              <a:cs typeface="Tahoma"/>
            </a:rPr>
            <a:t>Cancelling projects due to lack of people to organise</a:t>
          </a:r>
        </a:p>
      </dgm:t>
    </dgm:pt>
    <dgm:pt modelId="{24AC860A-E882-4FD8-8E0C-C45F8DEC8665}" type="parTrans" cxnId="{2C8DFDD1-E5F4-472A-A6D7-87B7E59A4CCC}">
      <dgm:prSet/>
      <dgm:spPr/>
      <dgm:t>
        <a:bodyPr/>
        <a:lstStyle/>
        <a:p>
          <a:endParaRPr lang="en-GB"/>
        </a:p>
      </dgm:t>
    </dgm:pt>
    <dgm:pt modelId="{0EC68B31-F680-4E2D-AD96-6C1119FD185F}" type="sibTrans" cxnId="{2C8DFDD1-E5F4-472A-A6D7-87B7E59A4CCC}">
      <dgm:prSet/>
      <dgm:spPr/>
      <dgm:t>
        <a:bodyPr/>
        <a:lstStyle/>
        <a:p>
          <a:endParaRPr lang="en-GB"/>
        </a:p>
      </dgm:t>
    </dgm:pt>
    <dgm:pt modelId="{4E2AB4C0-D1F6-4EF5-9107-90D20FE7E5C0}">
      <dgm:prSet phldrT="[Text]"/>
      <dgm:spPr/>
      <dgm:t>
        <a:bodyPr/>
        <a:lstStyle/>
        <a:p>
          <a:r>
            <a:rPr lang="en-GB" dirty="0">
              <a:solidFill>
                <a:srgbClr val="002060"/>
              </a:solidFill>
              <a:latin typeface="Comic Sans MS"/>
              <a:ea typeface="Tahoma"/>
              <a:cs typeface="Tahoma"/>
            </a:rPr>
            <a:t>Fab new committee members!</a:t>
          </a:r>
        </a:p>
      </dgm:t>
    </dgm:pt>
    <dgm:pt modelId="{66588F3F-9A10-4878-9EE3-954EF91E733E}" type="parTrans" cxnId="{C2DEEE14-1C6B-4BF5-8BB4-8D6EA7257F44}">
      <dgm:prSet/>
      <dgm:spPr/>
      <dgm:t>
        <a:bodyPr/>
        <a:lstStyle/>
        <a:p>
          <a:endParaRPr lang="en-GB"/>
        </a:p>
      </dgm:t>
    </dgm:pt>
    <dgm:pt modelId="{2D842B93-4ED9-4828-A2F6-3ACC77AD19C9}" type="sibTrans" cxnId="{C2DEEE14-1C6B-4BF5-8BB4-8D6EA7257F44}">
      <dgm:prSet/>
      <dgm:spPr/>
      <dgm:t>
        <a:bodyPr/>
        <a:lstStyle/>
        <a:p>
          <a:endParaRPr lang="en-GB"/>
        </a:p>
      </dgm:t>
    </dgm:pt>
    <dgm:pt modelId="{9275D9D3-50F2-48B4-84EE-6B409C8803C2}" type="pres">
      <dgm:prSet presAssocID="{325F6537-906D-4839-AC99-23E01AB5B780}" presName="Name0" presStyleCnt="0">
        <dgm:presLayoutVars>
          <dgm:dir/>
          <dgm:animLvl val="lvl"/>
          <dgm:resizeHandles val="exact"/>
        </dgm:presLayoutVars>
      </dgm:prSet>
      <dgm:spPr/>
      <dgm:t>
        <a:bodyPr/>
        <a:lstStyle/>
        <a:p>
          <a:endParaRPr lang="en-GB"/>
        </a:p>
      </dgm:t>
    </dgm:pt>
    <dgm:pt modelId="{562B38F5-676D-42DA-AEE7-D07E4A91C139}" type="pres">
      <dgm:prSet presAssocID="{6B77E386-6A3A-4ED4-9643-92C600D4CDFC}" presName="composite" presStyleCnt="0"/>
      <dgm:spPr/>
    </dgm:pt>
    <dgm:pt modelId="{93507B36-A734-42A7-A64A-728BB7B1C17F}" type="pres">
      <dgm:prSet presAssocID="{6B77E386-6A3A-4ED4-9643-92C600D4CDFC}" presName="parTx" presStyleLbl="alignNode1" presStyleIdx="0" presStyleCnt="4" custLinFactNeighborY="-5366">
        <dgm:presLayoutVars>
          <dgm:chMax val="0"/>
          <dgm:chPref val="0"/>
          <dgm:bulletEnabled val="1"/>
        </dgm:presLayoutVars>
      </dgm:prSet>
      <dgm:spPr/>
      <dgm:t>
        <a:bodyPr/>
        <a:lstStyle/>
        <a:p>
          <a:endParaRPr lang="en-GB"/>
        </a:p>
      </dgm:t>
    </dgm:pt>
    <dgm:pt modelId="{BF0A5E17-8082-479F-A06B-42DF868CC424}" type="pres">
      <dgm:prSet presAssocID="{6B77E386-6A3A-4ED4-9643-92C600D4CDFC}" presName="desTx" presStyleLbl="alignAccFollowNode1" presStyleIdx="0" presStyleCnt="4" custLinFactNeighborX="-166" custLinFactNeighborY="-1754">
        <dgm:presLayoutVars>
          <dgm:bulletEnabled val="1"/>
        </dgm:presLayoutVars>
      </dgm:prSet>
      <dgm:spPr/>
      <dgm:t>
        <a:bodyPr/>
        <a:lstStyle/>
        <a:p>
          <a:endParaRPr lang="en-GB"/>
        </a:p>
      </dgm:t>
    </dgm:pt>
    <dgm:pt modelId="{BAA0D849-5006-4EE4-B975-7948C0EF81BC}" type="pres">
      <dgm:prSet presAssocID="{C01F4630-283F-48C8-91B0-F70118E518DE}" presName="space" presStyleCnt="0"/>
      <dgm:spPr/>
    </dgm:pt>
    <dgm:pt modelId="{E4CF0992-1F3E-4DB5-8D01-B1DBCC946B5C}" type="pres">
      <dgm:prSet presAssocID="{EC0BFA25-9F41-4D05-9555-D83AA8D7DB1D}" presName="composite" presStyleCnt="0"/>
      <dgm:spPr/>
    </dgm:pt>
    <dgm:pt modelId="{52CF10D7-0CA1-401F-9B4F-BC669AE3DCBF}" type="pres">
      <dgm:prSet presAssocID="{EC0BFA25-9F41-4D05-9555-D83AA8D7DB1D}" presName="parTx" presStyleLbl="alignNode1" presStyleIdx="1" presStyleCnt="4" custScaleY="111452">
        <dgm:presLayoutVars>
          <dgm:chMax val="0"/>
          <dgm:chPref val="0"/>
          <dgm:bulletEnabled val="1"/>
        </dgm:presLayoutVars>
      </dgm:prSet>
      <dgm:spPr/>
      <dgm:t>
        <a:bodyPr/>
        <a:lstStyle/>
        <a:p>
          <a:endParaRPr lang="en-GB"/>
        </a:p>
      </dgm:t>
    </dgm:pt>
    <dgm:pt modelId="{060D614F-0E62-4A39-8E87-AAF13BDB3460}" type="pres">
      <dgm:prSet presAssocID="{EC0BFA25-9F41-4D05-9555-D83AA8D7DB1D}" presName="desTx" presStyleLbl="alignAccFollowNode1" presStyleIdx="1" presStyleCnt="4">
        <dgm:presLayoutVars>
          <dgm:bulletEnabled val="1"/>
        </dgm:presLayoutVars>
      </dgm:prSet>
      <dgm:spPr/>
      <dgm:t>
        <a:bodyPr/>
        <a:lstStyle/>
        <a:p>
          <a:endParaRPr lang="en-GB"/>
        </a:p>
      </dgm:t>
    </dgm:pt>
    <dgm:pt modelId="{D858E80A-4296-4FBF-9AEB-0377184A0012}" type="pres">
      <dgm:prSet presAssocID="{B512E811-5F02-42CA-A36C-04BA0382DEA7}" presName="space" presStyleCnt="0"/>
      <dgm:spPr/>
    </dgm:pt>
    <dgm:pt modelId="{FE43B8F5-F4DE-4B6B-99B5-003BFA7DA411}" type="pres">
      <dgm:prSet presAssocID="{4F440EAB-D97A-4AEA-918D-C54E60F80C2D}" presName="composite" presStyleCnt="0"/>
      <dgm:spPr/>
    </dgm:pt>
    <dgm:pt modelId="{1E24A0D3-EA10-40E2-B207-E5585E3994C1}" type="pres">
      <dgm:prSet presAssocID="{4F440EAB-D97A-4AEA-918D-C54E60F80C2D}" presName="parTx" presStyleLbl="alignNode1" presStyleIdx="2" presStyleCnt="4">
        <dgm:presLayoutVars>
          <dgm:chMax val="0"/>
          <dgm:chPref val="0"/>
          <dgm:bulletEnabled val="1"/>
        </dgm:presLayoutVars>
      </dgm:prSet>
      <dgm:spPr/>
      <dgm:t>
        <a:bodyPr/>
        <a:lstStyle/>
        <a:p>
          <a:endParaRPr lang="en-GB"/>
        </a:p>
      </dgm:t>
    </dgm:pt>
    <dgm:pt modelId="{14E69B53-7B86-49FA-AB52-784CF1222D96}" type="pres">
      <dgm:prSet presAssocID="{4F440EAB-D97A-4AEA-918D-C54E60F80C2D}" presName="desTx" presStyleLbl="alignAccFollowNode1" presStyleIdx="2" presStyleCnt="4" custLinFactNeighborX="-681" custLinFactNeighborY="1168">
        <dgm:presLayoutVars>
          <dgm:bulletEnabled val="1"/>
        </dgm:presLayoutVars>
      </dgm:prSet>
      <dgm:spPr/>
      <dgm:t>
        <a:bodyPr/>
        <a:lstStyle/>
        <a:p>
          <a:endParaRPr lang="en-GB"/>
        </a:p>
      </dgm:t>
    </dgm:pt>
    <dgm:pt modelId="{5EE49D86-9460-4861-97AB-6C3ABDE63B8D}" type="pres">
      <dgm:prSet presAssocID="{3C227291-AC0F-435A-BE61-B88F37640D76}" presName="space" presStyleCnt="0"/>
      <dgm:spPr/>
    </dgm:pt>
    <dgm:pt modelId="{6CC354AF-D693-4D9E-98F5-CAB011C6F15E}" type="pres">
      <dgm:prSet presAssocID="{5F7FD0E6-8959-455F-AB4C-A7B16E2C86F1}" presName="composite" presStyleCnt="0"/>
      <dgm:spPr/>
    </dgm:pt>
    <dgm:pt modelId="{1C8322F2-571C-4923-98BE-2D8EF4A61FF1}" type="pres">
      <dgm:prSet presAssocID="{5F7FD0E6-8959-455F-AB4C-A7B16E2C86F1}" presName="parTx" presStyleLbl="alignNode1" presStyleIdx="3" presStyleCnt="4">
        <dgm:presLayoutVars>
          <dgm:chMax val="0"/>
          <dgm:chPref val="0"/>
          <dgm:bulletEnabled val="1"/>
        </dgm:presLayoutVars>
      </dgm:prSet>
      <dgm:spPr/>
      <dgm:t>
        <a:bodyPr/>
        <a:lstStyle/>
        <a:p>
          <a:endParaRPr lang="en-GB"/>
        </a:p>
      </dgm:t>
    </dgm:pt>
    <dgm:pt modelId="{7E5E821D-76A2-4405-BB6E-9CFC35ED4753}" type="pres">
      <dgm:prSet presAssocID="{5F7FD0E6-8959-455F-AB4C-A7B16E2C86F1}" presName="desTx" presStyleLbl="alignAccFollowNode1" presStyleIdx="3" presStyleCnt="4">
        <dgm:presLayoutVars>
          <dgm:bulletEnabled val="1"/>
        </dgm:presLayoutVars>
      </dgm:prSet>
      <dgm:spPr/>
      <dgm:t>
        <a:bodyPr/>
        <a:lstStyle/>
        <a:p>
          <a:endParaRPr lang="en-GB"/>
        </a:p>
      </dgm:t>
    </dgm:pt>
  </dgm:ptLst>
  <dgm:cxnLst>
    <dgm:cxn modelId="{B0350310-1DA8-49F8-B307-BDA338F64E2A}" srcId="{325F6537-906D-4839-AC99-23E01AB5B780}" destId="{EC0BFA25-9F41-4D05-9555-D83AA8D7DB1D}" srcOrd="1" destOrd="0" parTransId="{9454AC7A-B52A-4B41-B695-207DE72C07C8}" sibTransId="{B512E811-5F02-42CA-A36C-04BA0382DEA7}"/>
    <dgm:cxn modelId="{6086907D-2C52-4F1A-92C5-D1B7F04F9C69}" type="presOf" srcId="{35E649BD-4715-4527-836A-9A2F3AF31FCB}" destId="{14E69B53-7B86-49FA-AB52-784CF1222D96}" srcOrd="0" destOrd="2" presId="urn:microsoft.com/office/officeart/2005/8/layout/hList1"/>
    <dgm:cxn modelId="{2C8DFDD1-E5F4-472A-A6D7-87B7E59A4CCC}" srcId="{EC0BFA25-9F41-4D05-9555-D83AA8D7DB1D}" destId="{0BDAF776-ECAF-422C-96FF-F2A3345C2F44}" srcOrd="1" destOrd="0" parTransId="{24AC860A-E882-4FD8-8E0C-C45F8DEC8665}" sibTransId="{0EC68B31-F680-4E2D-AD96-6C1119FD185F}"/>
    <dgm:cxn modelId="{7E13CFD3-CF69-4B44-96D8-FD78037032C5}" type="presOf" srcId="{EC0BFA25-9F41-4D05-9555-D83AA8D7DB1D}" destId="{52CF10D7-0CA1-401F-9B4F-BC669AE3DCBF}" srcOrd="0" destOrd="0" presId="urn:microsoft.com/office/officeart/2005/8/layout/hList1"/>
    <dgm:cxn modelId="{EBB87CE6-99BC-4895-BE9B-EEE92E405117}" srcId="{6B77E386-6A3A-4ED4-9643-92C600D4CDFC}" destId="{C58E815A-7407-4F43-9496-E32AE5332A51}" srcOrd="0" destOrd="0" parTransId="{8FA8117E-07B1-4D60-9D63-74458C760A10}" sibTransId="{FFFF0BD8-C089-4ED2-965A-1FB0E693DAF7}"/>
    <dgm:cxn modelId="{43BBA75F-B5FE-4D2D-A037-FB9C7E4379B1}" type="presOf" srcId="{AF70A48E-4771-4C52-B603-B31BC53C369E}" destId="{BF0A5E17-8082-479F-A06B-42DF868CC424}" srcOrd="0" destOrd="2" presId="urn:microsoft.com/office/officeart/2005/8/layout/hList1"/>
    <dgm:cxn modelId="{C1F7B400-1112-4885-B59E-FE451FD8BADE}" srcId="{5F7FD0E6-8959-455F-AB4C-A7B16E2C86F1}" destId="{7A90C2C9-D62D-4CFE-A473-1E2EF95E75A3}" srcOrd="3" destOrd="0" parTransId="{CB6FC807-9BA1-4557-8554-BC2F6C831981}" sibTransId="{69758703-CA9B-4204-BA1A-850F0DDD9B4B}"/>
    <dgm:cxn modelId="{26AD010E-1631-4BE2-A546-7879F885F3AE}" srcId="{4F440EAB-D97A-4AEA-918D-C54E60F80C2D}" destId="{4116192E-A7CD-4100-ACC9-9352DE095257}" srcOrd="0" destOrd="0" parTransId="{C3B5E0C3-05BA-42AF-9B34-503A6B081D2F}" sibTransId="{AAA3F388-A1BB-4208-8C63-E3F1912CD630}"/>
    <dgm:cxn modelId="{98F01360-562B-4BFA-A726-653D4FBE5EB9}" srcId="{325F6537-906D-4839-AC99-23E01AB5B780}" destId="{5F7FD0E6-8959-455F-AB4C-A7B16E2C86F1}" srcOrd="3" destOrd="0" parTransId="{3B26C173-8556-4FAE-928C-0267D33B8D5F}" sibTransId="{C1D54544-50DF-4290-8773-442BB3CFA434}"/>
    <dgm:cxn modelId="{21D8894F-7784-4290-BB61-9EF2B9D6A6DC}" type="presOf" srcId="{0BDAF776-ECAF-422C-96FF-F2A3345C2F44}" destId="{060D614F-0E62-4A39-8E87-AAF13BDB3460}" srcOrd="0" destOrd="1" presId="urn:microsoft.com/office/officeart/2005/8/layout/hList1"/>
    <dgm:cxn modelId="{848B924E-AE02-42A1-9405-000CA57BC18E}" type="presOf" srcId="{C58E815A-7407-4F43-9496-E32AE5332A51}" destId="{BF0A5E17-8082-479F-A06B-42DF868CC424}" srcOrd="0" destOrd="0" presId="urn:microsoft.com/office/officeart/2005/8/layout/hList1"/>
    <dgm:cxn modelId="{9C3A265F-35D0-496A-ABAD-489CD3579C86}" type="presOf" srcId="{414E9120-C0C6-4012-B80B-8863908863BF}" destId="{7E5E821D-76A2-4405-BB6E-9CFC35ED4753}" srcOrd="0" destOrd="1" presId="urn:microsoft.com/office/officeart/2005/8/layout/hList1"/>
    <dgm:cxn modelId="{243216AA-0B5C-48D9-8B37-94298701465B}" type="presOf" srcId="{7A90C2C9-D62D-4CFE-A473-1E2EF95E75A3}" destId="{7E5E821D-76A2-4405-BB6E-9CFC35ED4753}" srcOrd="0" destOrd="3" presId="urn:microsoft.com/office/officeart/2005/8/layout/hList1"/>
    <dgm:cxn modelId="{6A5D64E1-D5F7-4337-862B-6D5ACFFB1E7F}" type="presOf" srcId="{C1CBFF9C-889A-4A57-A3B9-A9BB432FF19E}" destId="{7E5E821D-76A2-4405-BB6E-9CFC35ED4753}" srcOrd="0" destOrd="0" presId="urn:microsoft.com/office/officeart/2005/8/layout/hList1"/>
    <dgm:cxn modelId="{C2DEEE14-1C6B-4BF5-8BB4-8D6EA7257F44}" srcId="{6B77E386-6A3A-4ED4-9643-92C600D4CDFC}" destId="{4E2AB4C0-D1F6-4EF5-9107-90D20FE7E5C0}" srcOrd="1" destOrd="0" parTransId="{66588F3F-9A10-4878-9EE3-954EF91E733E}" sibTransId="{2D842B93-4ED9-4828-A2F6-3ACC77AD19C9}"/>
    <dgm:cxn modelId="{886CD3CB-AD80-4224-AC6A-0D71FA031061}" type="presOf" srcId="{5F7FD0E6-8959-455F-AB4C-A7B16E2C86F1}" destId="{1C8322F2-571C-4923-98BE-2D8EF4A61FF1}" srcOrd="0" destOrd="0" presId="urn:microsoft.com/office/officeart/2005/8/layout/hList1"/>
    <dgm:cxn modelId="{C922D533-A209-46B0-BA84-F30D9E2F9371}" srcId="{6B77E386-6A3A-4ED4-9643-92C600D4CDFC}" destId="{AF70A48E-4771-4C52-B603-B31BC53C369E}" srcOrd="2" destOrd="0" parTransId="{F04F1D7D-AC8E-405D-9BEC-92BAEE42DB1B}" sibTransId="{5DE2B9A0-ADA4-442F-91E0-8415AC81777D}"/>
    <dgm:cxn modelId="{D0FE033F-6F62-4CD6-B1EE-A668AE613293}" srcId="{5F7FD0E6-8959-455F-AB4C-A7B16E2C86F1}" destId="{C1CBFF9C-889A-4A57-A3B9-A9BB432FF19E}" srcOrd="0" destOrd="0" parTransId="{17F5EEDB-7B87-43DF-9305-0D0FE56DC495}" sibTransId="{3A32B715-6399-4DD4-B7A0-0A514A14F2BF}"/>
    <dgm:cxn modelId="{A288DB7A-EFD0-4FC9-A6CA-B383ED8327A8}" srcId="{4F440EAB-D97A-4AEA-918D-C54E60F80C2D}" destId="{089D7BD7-3D90-4007-9C8D-5E49C35E544C}" srcOrd="1" destOrd="0" parTransId="{09CCDF55-903C-4691-95C6-188277A1D8E0}" sibTransId="{7C3A313A-4DC3-45EF-9267-7B4130713F5A}"/>
    <dgm:cxn modelId="{38CCF196-EB49-4606-B096-B7F71268AF46}" srcId="{4F440EAB-D97A-4AEA-918D-C54E60F80C2D}" destId="{35E649BD-4715-4527-836A-9A2F3AF31FCB}" srcOrd="2" destOrd="0" parTransId="{D3F33280-CB5E-4230-B431-92C44BC43295}" sibTransId="{584FEBF5-D7A4-45D1-95D3-7F99F8F9C073}"/>
    <dgm:cxn modelId="{58EF1841-1A99-4E6D-B201-BD0689CD9450}" type="presOf" srcId="{325F6537-906D-4839-AC99-23E01AB5B780}" destId="{9275D9D3-50F2-48B4-84EE-6B409C8803C2}" srcOrd="0" destOrd="0" presId="urn:microsoft.com/office/officeart/2005/8/layout/hList1"/>
    <dgm:cxn modelId="{4D25EDB2-60E3-4EF0-8A64-178F7B4FEFE0}" type="presOf" srcId="{6B77E386-6A3A-4ED4-9643-92C600D4CDFC}" destId="{93507B36-A734-42A7-A64A-728BB7B1C17F}" srcOrd="0" destOrd="0" presId="urn:microsoft.com/office/officeart/2005/8/layout/hList1"/>
    <dgm:cxn modelId="{941D468E-AF8D-42EA-8FBC-5791C9A4B361}" srcId="{EC0BFA25-9F41-4D05-9555-D83AA8D7DB1D}" destId="{5847AFCB-061A-4893-AD6A-1D0AA8813D8E}" srcOrd="0" destOrd="0" parTransId="{20DCFC50-0605-4B0A-B157-AB8CF4022715}" sibTransId="{31B4B4AF-8801-43ED-BBAA-789C52545031}"/>
    <dgm:cxn modelId="{0CEB63C9-B959-4C60-AE8B-E893B349360B}" type="presOf" srcId="{5847AFCB-061A-4893-AD6A-1D0AA8813D8E}" destId="{060D614F-0E62-4A39-8E87-AAF13BDB3460}" srcOrd="0" destOrd="0" presId="urn:microsoft.com/office/officeart/2005/8/layout/hList1"/>
    <dgm:cxn modelId="{F29209E4-E50C-42CC-BB0D-1A269E196E50}" type="presOf" srcId="{4F440EAB-D97A-4AEA-918D-C54E60F80C2D}" destId="{1E24A0D3-EA10-40E2-B207-E5585E3994C1}" srcOrd="0" destOrd="0" presId="urn:microsoft.com/office/officeart/2005/8/layout/hList1"/>
    <dgm:cxn modelId="{263922F8-A88F-4854-8DB0-48B9E4FB8C54}" srcId="{5F7FD0E6-8959-455F-AB4C-A7B16E2C86F1}" destId="{414E9120-C0C6-4012-B80B-8863908863BF}" srcOrd="1" destOrd="0" parTransId="{4BBABF31-2D00-4A28-8A75-A073153D505F}" sibTransId="{25CEEE0A-E8FE-4A5B-8136-821C3BD20FBA}"/>
    <dgm:cxn modelId="{0563B801-80CB-4BC9-92FB-EAB479E3C504}" srcId="{325F6537-906D-4839-AC99-23E01AB5B780}" destId="{4F440EAB-D97A-4AEA-918D-C54E60F80C2D}" srcOrd="2" destOrd="0" parTransId="{27AF34A9-28C3-4D50-804E-55BF17CE7AF8}" sibTransId="{3C227291-AC0F-435A-BE61-B88F37640D76}"/>
    <dgm:cxn modelId="{111B9CEA-D57D-4064-A06F-9D8BB4B72DB7}" srcId="{5F7FD0E6-8959-455F-AB4C-A7B16E2C86F1}" destId="{E24C2946-DEDE-43B8-8288-2ABD3BE1A0A3}" srcOrd="2" destOrd="0" parTransId="{AEB88A84-3800-483C-87CF-E090999C6D97}" sibTransId="{F3DB50D9-B39D-4A54-A5D2-D661C50223C0}"/>
    <dgm:cxn modelId="{A0C143AA-16DD-4ABF-BB43-CF2BC7845236}" type="presOf" srcId="{4116192E-A7CD-4100-ACC9-9352DE095257}" destId="{14E69B53-7B86-49FA-AB52-784CF1222D96}" srcOrd="0" destOrd="0" presId="urn:microsoft.com/office/officeart/2005/8/layout/hList1"/>
    <dgm:cxn modelId="{7B65590D-A23A-4477-8889-347CF64DE330}" type="presOf" srcId="{089D7BD7-3D90-4007-9C8D-5E49C35E544C}" destId="{14E69B53-7B86-49FA-AB52-784CF1222D96}" srcOrd="0" destOrd="1" presId="urn:microsoft.com/office/officeart/2005/8/layout/hList1"/>
    <dgm:cxn modelId="{B96CBCEB-46BF-412D-B3DE-DBBD86FCDDF3}" type="presOf" srcId="{E24C2946-DEDE-43B8-8288-2ABD3BE1A0A3}" destId="{7E5E821D-76A2-4405-BB6E-9CFC35ED4753}" srcOrd="0" destOrd="2" presId="urn:microsoft.com/office/officeart/2005/8/layout/hList1"/>
    <dgm:cxn modelId="{05FF13F8-0160-4B21-AA58-EAF4BCC712EF}" srcId="{325F6537-906D-4839-AC99-23E01AB5B780}" destId="{6B77E386-6A3A-4ED4-9643-92C600D4CDFC}" srcOrd="0" destOrd="0" parTransId="{5F5C712B-5AB3-47CB-A0F1-B2BDCC4AC71F}" sibTransId="{C01F4630-283F-48C8-91B0-F70118E518DE}"/>
    <dgm:cxn modelId="{B042D5F2-BE4A-41AB-BDF2-9AFA10F6E242}" type="presOf" srcId="{4E2AB4C0-D1F6-4EF5-9107-90D20FE7E5C0}" destId="{BF0A5E17-8082-479F-A06B-42DF868CC424}" srcOrd="0" destOrd="1" presId="urn:microsoft.com/office/officeart/2005/8/layout/hList1"/>
    <dgm:cxn modelId="{0C170113-030F-4ACC-A3A4-19C282381DBC}" type="presParOf" srcId="{9275D9D3-50F2-48B4-84EE-6B409C8803C2}" destId="{562B38F5-676D-42DA-AEE7-D07E4A91C139}" srcOrd="0" destOrd="0" presId="urn:microsoft.com/office/officeart/2005/8/layout/hList1"/>
    <dgm:cxn modelId="{92528809-6C4E-4C31-9F7C-1353CF40CF16}" type="presParOf" srcId="{562B38F5-676D-42DA-AEE7-D07E4A91C139}" destId="{93507B36-A734-42A7-A64A-728BB7B1C17F}" srcOrd="0" destOrd="0" presId="urn:microsoft.com/office/officeart/2005/8/layout/hList1"/>
    <dgm:cxn modelId="{86160FA9-B454-48D6-9F11-172A7F5D7F50}" type="presParOf" srcId="{562B38F5-676D-42DA-AEE7-D07E4A91C139}" destId="{BF0A5E17-8082-479F-A06B-42DF868CC424}" srcOrd="1" destOrd="0" presId="urn:microsoft.com/office/officeart/2005/8/layout/hList1"/>
    <dgm:cxn modelId="{597A5A38-3D69-4271-BEA7-E0FD27B2A3BF}" type="presParOf" srcId="{9275D9D3-50F2-48B4-84EE-6B409C8803C2}" destId="{BAA0D849-5006-4EE4-B975-7948C0EF81BC}" srcOrd="1" destOrd="0" presId="urn:microsoft.com/office/officeart/2005/8/layout/hList1"/>
    <dgm:cxn modelId="{88544819-9722-4055-AF8F-C19DA62C6968}" type="presParOf" srcId="{9275D9D3-50F2-48B4-84EE-6B409C8803C2}" destId="{E4CF0992-1F3E-4DB5-8D01-B1DBCC946B5C}" srcOrd="2" destOrd="0" presId="urn:microsoft.com/office/officeart/2005/8/layout/hList1"/>
    <dgm:cxn modelId="{D342485B-8C2F-41FE-97F9-F58A3FA9FB86}" type="presParOf" srcId="{E4CF0992-1F3E-4DB5-8D01-B1DBCC946B5C}" destId="{52CF10D7-0CA1-401F-9B4F-BC669AE3DCBF}" srcOrd="0" destOrd="0" presId="urn:microsoft.com/office/officeart/2005/8/layout/hList1"/>
    <dgm:cxn modelId="{506A1F7E-4E33-46FC-BAED-BF94A6589AF3}" type="presParOf" srcId="{E4CF0992-1F3E-4DB5-8D01-B1DBCC946B5C}" destId="{060D614F-0E62-4A39-8E87-AAF13BDB3460}" srcOrd="1" destOrd="0" presId="urn:microsoft.com/office/officeart/2005/8/layout/hList1"/>
    <dgm:cxn modelId="{B833E662-C814-4DE9-9B0E-25546FB09759}" type="presParOf" srcId="{9275D9D3-50F2-48B4-84EE-6B409C8803C2}" destId="{D858E80A-4296-4FBF-9AEB-0377184A0012}" srcOrd="3" destOrd="0" presId="urn:microsoft.com/office/officeart/2005/8/layout/hList1"/>
    <dgm:cxn modelId="{EB11AB67-DDA1-495C-8782-493EE4B82119}" type="presParOf" srcId="{9275D9D3-50F2-48B4-84EE-6B409C8803C2}" destId="{FE43B8F5-F4DE-4B6B-99B5-003BFA7DA411}" srcOrd="4" destOrd="0" presId="urn:microsoft.com/office/officeart/2005/8/layout/hList1"/>
    <dgm:cxn modelId="{351A046D-DC20-4EBF-87C1-9B13D9C444D0}" type="presParOf" srcId="{FE43B8F5-F4DE-4B6B-99B5-003BFA7DA411}" destId="{1E24A0D3-EA10-40E2-B207-E5585E3994C1}" srcOrd="0" destOrd="0" presId="urn:microsoft.com/office/officeart/2005/8/layout/hList1"/>
    <dgm:cxn modelId="{6ECDD623-149A-427C-9615-D8EE4522792A}" type="presParOf" srcId="{FE43B8F5-F4DE-4B6B-99B5-003BFA7DA411}" destId="{14E69B53-7B86-49FA-AB52-784CF1222D96}" srcOrd="1" destOrd="0" presId="urn:microsoft.com/office/officeart/2005/8/layout/hList1"/>
    <dgm:cxn modelId="{52C716B4-210A-4FD3-8652-2706CCDDCA48}" type="presParOf" srcId="{9275D9D3-50F2-48B4-84EE-6B409C8803C2}" destId="{5EE49D86-9460-4861-97AB-6C3ABDE63B8D}" srcOrd="5" destOrd="0" presId="urn:microsoft.com/office/officeart/2005/8/layout/hList1"/>
    <dgm:cxn modelId="{4A86EA4A-6C78-4201-878E-21BF035E5E01}" type="presParOf" srcId="{9275D9D3-50F2-48B4-84EE-6B409C8803C2}" destId="{6CC354AF-D693-4D9E-98F5-CAB011C6F15E}" srcOrd="6" destOrd="0" presId="urn:microsoft.com/office/officeart/2005/8/layout/hList1"/>
    <dgm:cxn modelId="{BF8EB1A6-EF83-44C6-9692-1445494592FA}" type="presParOf" srcId="{6CC354AF-D693-4D9E-98F5-CAB011C6F15E}" destId="{1C8322F2-571C-4923-98BE-2D8EF4A61FF1}" srcOrd="0" destOrd="0" presId="urn:microsoft.com/office/officeart/2005/8/layout/hList1"/>
    <dgm:cxn modelId="{E58E0F16-4EC6-410E-AE11-A47C77D6D7B2}" type="presParOf" srcId="{6CC354AF-D693-4D9E-98F5-CAB011C6F15E}" destId="{7E5E821D-76A2-4405-BB6E-9CFC35ED4753}" srcOrd="1" destOrd="0" presId="urn:microsoft.com/office/officeart/2005/8/layout/hList1"/>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190234-8A99-4A3F-8422-E9DB6DD7687B}"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GB"/>
        </a:p>
      </dgm:t>
    </dgm:pt>
    <dgm:pt modelId="{E7F80120-A1BF-4527-9DAB-5D0D9D9FFBDC}">
      <dgm:prSet phldrT="[Text]" custT="1"/>
      <dgm:spPr/>
      <dgm:t>
        <a:bodyPr/>
        <a:lstStyle/>
        <a:p>
          <a:r>
            <a:rPr lang="en-GB" sz="1800" dirty="0">
              <a:latin typeface="Comic Sans MS"/>
              <a:ea typeface="Tahoma"/>
              <a:cs typeface="Tahoma"/>
            </a:rPr>
            <a:t>Chair</a:t>
          </a:r>
        </a:p>
      </dgm:t>
    </dgm:pt>
    <dgm:pt modelId="{4BEA84D8-B52E-4DF2-BD82-5DA4795EE4FC}" type="parTrans" cxnId="{CD737C4D-FDAF-4B0A-ABD9-38F24C1CCB4B}">
      <dgm:prSet/>
      <dgm:spPr/>
      <dgm:t>
        <a:bodyPr/>
        <a:lstStyle/>
        <a:p>
          <a:endParaRPr lang="en-GB"/>
        </a:p>
      </dgm:t>
    </dgm:pt>
    <dgm:pt modelId="{356F0919-3506-42AB-AE13-E5CD608B8A60}" type="sibTrans" cxnId="{CD737C4D-FDAF-4B0A-ABD9-38F24C1CCB4B}">
      <dgm:prSet/>
      <dgm:spPr/>
      <dgm:t>
        <a:bodyPr/>
        <a:lstStyle/>
        <a:p>
          <a:endParaRPr lang="en-GB"/>
        </a:p>
      </dgm:t>
    </dgm:pt>
    <dgm:pt modelId="{E4344550-15C9-4002-B6F3-0F8FE3BD536F}">
      <dgm:prSet phldrT="[Text]" custT="1"/>
      <dgm:spPr/>
      <dgm:t>
        <a:bodyPr/>
        <a:lstStyle/>
        <a:p>
          <a:r>
            <a:rPr lang="en-US" sz="1200" dirty="0">
              <a:solidFill>
                <a:srgbClr val="002060"/>
              </a:solidFill>
              <a:latin typeface="Comic Sans MS"/>
              <a:ea typeface="Tahoma"/>
              <a:cs typeface="Tahoma"/>
            </a:rPr>
            <a:t>Provide Leadership</a:t>
          </a:r>
          <a:endParaRPr lang="en-GB" sz="1200" dirty="0">
            <a:solidFill>
              <a:srgbClr val="002060"/>
            </a:solidFill>
            <a:latin typeface="Comic Sans MS"/>
            <a:ea typeface="Tahoma"/>
            <a:cs typeface="Tahoma"/>
          </a:endParaRPr>
        </a:p>
      </dgm:t>
    </dgm:pt>
    <dgm:pt modelId="{A7731011-7372-4714-A0A6-709553D59F9D}" type="parTrans" cxnId="{F82DB7C0-3431-4CB3-BB6B-61DFB365007D}">
      <dgm:prSet/>
      <dgm:spPr/>
      <dgm:t>
        <a:bodyPr/>
        <a:lstStyle/>
        <a:p>
          <a:endParaRPr lang="en-GB"/>
        </a:p>
      </dgm:t>
    </dgm:pt>
    <dgm:pt modelId="{78D0FDC5-FB0A-4962-988F-FE822FA34B2F}" type="sibTrans" cxnId="{F82DB7C0-3431-4CB3-BB6B-61DFB365007D}">
      <dgm:prSet/>
      <dgm:spPr/>
      <dgm:t>
        <a:bodyPr/>
        <a:lstStyle/>
        <a:p>
          <a:endParaRPr lang="en-GB"/>
        </a:p>
      </dgm:t>
    </dgm:pt>
    <dgm:pt modelId="{DCEB12EF-780E-43F0-80C0-E880301191BE}">
      <dgm:prSet phldrT="[Text]" custT="1"/>
      <dgm:spPr/>
      <dgm:t>
        <a:bodyPr/>
        <a:lstStyle/>
        <a:p>
          <a:r>
            <a:rPr lang="en-GB" sz="1800" dirty="0">
              <a:latin typeface="Comic Sans MS"/>
              <a:ea typeface="Tahoma"/>
              <a:cs typeface="Tahoma"/>
            </a:rPr>
            <a:t>Vice Chair</a:t>
          </a:r>
        </a:p>
      </dgm:t>
    </dgm:pt>
    <dgm:pt modelId="{A7FC6B70-DEF3-48AD-A857-B703C3A9F256}" type="parTrans" cxnId="{1A44E23E-CD5A-4189-A824-8F231596D426}">
      <dgm:prSet/>
      <dgm:spPr/>
      <dgm:t>
        <a:bodyPr/>
        <a:lstStyle/>
        <a:p>
          <a:endParaRPr lang="en-GB"/>
        </a:p>
      </dgm:t>
    </dgm:pt>
    <dgm:pt modelId="{918D8149-801A-4C4A-9C8C-1210F12AF9B3}" type="sibTrans" cxnId="{1A44E23E-CD5A-4189-A824-8F231596D426}">
      <dgm:prSet/>
      <dgm:spPr/>
      <dgm:t>
        <a:bodyPr/>
        <a:lstStyle/>
        <a:p>
          <a:endParaRPr lang="en-GB"/>
        </a:p>
      </dgm:t>
    </dgm:pt>
    <dgm:pt modelId="{8B1C7FF4-D4E7-419B-A66B-8A8DE0DA008A}">
      <dgm:prSet phldrT="[Text]" custT="1"/>
      <dgm:spPr/>
      <dgm:t>
        <a:bodyPr/>
        <a:lstStyle/>
        <a:p>
          <a:r>
            <a:rPr lang="en-US" sz="1200" dirty="0">
              <a:solidFill>
                <a:srgbClr val="002060"/>
              </a:solidFill>
              <a:latin typeface="Comic Sans MS"/>
              <a:ea typeface="Tahoma"/>
              <a:cs typeface="Tahoma"/>
            </a:rPr>
            <a:t>Support the Chair in providing leadership</a:t>
          </a:r>
          <a:endParaRPr lang="en-GB" sz="1200" dirty="0">
            <a:solidFill>
              <a:srgbClr val="002060"/>
            </a:solidFill>
            <a:latin typeface="Comic Sans MS"/>
            <a:ea typeface="Tahoma"/>
            <a:cs typeface="Tahoma"/>
          </a:endParaRPr>
        </a:p>
      </dgm:t>
    </dgm:pt>
    <dgm:pt modelId="{20740E76-6309-40FA-BF00-78B48F854789}" type="parTrans" cxnId="{CFED22C5-7599-4455-9434-0E0EBEC7A81A}">
      <dgm:prSet/>
      <dgm:spPr/>
      <dgm:t>
        <a:bodyPr/>
        <a:lstStyle/>
        <a:p>
          <a:endParaRPr lang="en-GB"/>
        </a:p>
      </dgm:t>
    </dgm:pt>
    <dgm:pt modelId="{BB9B37E0-EE9D-4695-B9CA-B9C932871277}" type="sibTrans" cxnId="{CFED22C5-7599-4455-9434-0E0EBEC7A81A}">
      <dgm:prSet/>
      <dgm:spPr/>
      <dgm:t>
        <a:bodyPr/>
        <a:lstStyle/>
        <a:p>
          <a:endParaRPr lang="en-GB"/>
        </a:p>
      </dgm:t>
    </dgm:pt>
    <dgm:pt modelId="{AA46EF44-6351-4CED-95D5-072CA6EC315B}">
      <dgm:prSet phldrT="[Text]" custT="1"/>
      <dgm:spPr/>
      <dgm:t>
        <a:bodyPr/>
        <a:lstStyle/>
        <a:p>
          <a:r>
            <a:rPr lang="en-GB" sz="1800" dirty="0">
              <a:latin typeface="Comic Sans MS"/>
              <a:ea typeface="Tahoma"/>
              <a:cs typeface="Tahoma"/>
            </a:rPr>
            <a:t>Secretary</a:t>
          </a:r>
        </a:p>
      </dgm:t>
    </dgm:pt>
    <dgm:pt modelId="{8D8A2CA8-7967-4957-AFC2-DDDA6B55BB8D}" type="parTrans" cxnId="{0372EFE4-077E-45B5-9AD3-56CBBCEFBD67}">
      <dgm:prSet/>
      <dgm:spPr/>
      <dgm:t>
        <a:bodyPr/>
        <a:lstStyle/>
        <a:p>
          <a:endParaRPr lang="en-GB"/>
        </a:p>
      </dgm:t>
    </dgm:pt>
    <dgm:pt modelId="{5369E07B-4D4A-4ABD-A6AD-6A8D1CA80D42}" type="sibTrans" cxnId="{0372EFE4-077E-45B5-9AD3-56CBBCEFBD67}">
      <dgm:prSet/>
      <dgm:spPr/>
      <dgm:t>
        <a:bodyPr/>
        <a:lstStyle/>
        <a:p>
          <a:endParaRPr lang="en-GB"/>
        </a:p>
      </dgm:t>
    </dgm:pt>
    <dgm:pt modelId="{3AF50273-0B0F-471E-845B-92E7FBB4E403}">
      <dgm:prSet phldrT="[Text]" custT="1"/>
      <dgm:spPr/>
      <dgm:t>
        <a:bodyPr/>
        <a:lstStyle/>
        <a:p>
          <a:r>
            <a:rPr lang="en-US" sz="1200" dirty="0">
              <a:solidFill>
                <a:srgbClr val="002060"/>
              </a:solidFill>
              <a:latin typeface="Comic Sans MS"/>
              <a:ea typeface="Tahoma"/>
              <a:cs typeface="Tahoma"/>
            </a:rPr>
            <a:t>Arrange Meetings and distribute the agenda.</a:t>
          </a:r>
          <a:endParaRPr lang="en-GB" sz="1200" dirty="0">
            <a:solidFill>
              <a:srgbClr val="002060"/>
            </a:solidFill>
            <a:latin typeface="Comic Sans MS"/>
            <a:ea typeface="Tahoma"/>
            <a:cs typeface="Tahoma"/>
          </a:endParaRPr>
        </a:p>
      </dgm:t>
    </dgm:pt>
    <dgm:pt modelId="{97B9DDF8-F9A9-45F0-9A17-D8FC180847FD}" type="parTrans" cxnId="{FEA450E5-0741-4BDF-A1F6-672FAD056891}">
      <dgm:prSet/>
      <dgm:spPr/>
      <dgm:t>
        <a:bodyPr/>
        <a:lstStyle/>
        <a:p>
          <a:endParaRPr lang="en-GB"/>
        </a:p>
      </dgm:t>
    </dgm:pt>
    <dgm:pt modelId="{56D966C1-149B-44C7-B25D-66D180A557D2}" type="sibTrans" cxnId="{FEA450E5-0741-4BDF-A1F6-672FAD056891}">
      <dgm:prSet/>
      <dgm:spPr/>
      <dgm:t>
        <a:bodyPr/>
        <a:lstStyle/>
        <a:p>
          <a:endParaRPr lang="en-GB"/>
        </a:p>
      </dgm:t>
    </dgm:pt>
    <dgm:pt modelId="{1BB8071D-D16F-4938-AB44-F946A0B8ED95}">
      <dgm:prSet custT="1"/>
      <dgm:spPr/>
      <dgm:t>
        <a:bodyPr/>
        <a:lstStyle/>
        <a:p>
          <a:pPr rtl="0"/>
          <a:r>
            <a:rPr lang="en-US" sz="1200" dirty="0">
              <a:solidFill>
                <a:srgbClr val="002060"/>
              </a:solidFill>
              <a:latin typeface="Comic Sans MS"/>
              <a:ea typeface="Tahoma"/>
              <a:cs typeface="Tahoma"/>
            </a:rPr>
            <a:t>Welcome and involve new members </a:t>
          </a:r>
          <a:endParaRPr lang="en-GB" sz="1200" dirty="0">
            <a:solidFill>
              <a:srgbClr val="002060"/>
            </a:solidFill>
            <a:latin typeface="Comic Sans MS"/>
            <a:ea typeface="Tahoma"/>
            <a:cs typeface="Tahoma"/>
          </a:endParaRPr>
        </a:p>
      </dgm:t>
    </dgm:pt>
    <dgm:pt modelId="{65E6E33B-6B5C-44D7-B12B-483AE8604560}" type="parTrans" cxnId="{36DD5B83-12FE-4A4A-9A29-30CA04F7449F}">
      <dgm:prSet/>
      <dgm:spPr/>
      <dgm:t>
        <a:bodyPr/>
        <a:lstStyle/>
        <a:p>
          <a:endParaRPr lang="en-GB"/>
        </a:p>
      </dgm:t>
    </dgm:pt>
    <dgm:pt modelId="{50B446D2-12F7-4464-A4B0-C15815A5074D}" type="sibTrans" cxnId="{36DD5B83-12FE-4A4A-9A29-30CA04F7449F}">
      <dgm:prSet/>
      <dgm:spPr/>
      <dgm:t>
        <a:bodyPr/>
        <a:lstStyle/>
        <a:p>
          <a:endParaRPr lang="en-GB"/>
        </a:p>
      </dgm:t>
    </dgm:pt>
    <dgm:pt modelId="{0B2C2CF2-913A-4A57-B411-14BA5BAA1F4E}">
      <dgm:prSet custT="1"/>
      <dgm:spPr/>
      <dgm:t>
        <a:bodyPr/>
        <a:lstStyle/>
        <a:p>
          <a:r>
            <a:rPr lang="en-US" sz="1200" dirty="0">
              <a:solidFill>
                <a:srgbClr val="002060"/>
              </a:solidFill>
              <a:latin typeface="Comic Sans MS"/>
              <a:ea typeface="Tahoma"/>
              <a:cs typeface="Tahoma"/>
            </a:rPr>
            <a:t>Set agendas, run meetings to time, ensuring everyone can contribute.</a:t>
          </a:r>
          <a:endParaRPr lang="en-GB" sz="1200" dirty="0">
            <a:solidFill>
              <a:srgbClr val="002060"/>
            </a:solidFill>
            <a:latin typeface="Comic Sans MS"/>
            <a:ea typeface="Tahoma"/>
            <a:cs typeface="Tahoma"/>
          </a:endParaRPr>
        </a:p>
      </dgm:t>
    </dgm:pt>
    <dgm:pt modelId="{DB27697A-1228-49C9-A341-1D0C620BC56A}" type="parTrans" cxnId="{AA4D1DD6-414C-459E-838B-BEFDF47432EC}">
      <dgm:prSet/>
      <dgm:spPr/>
      <dgm:t>
        <a:bodyPr/>
        <a:lstStyle/>
        <a:p>
          <a:endParaRPr lang="en-GB"/>
        </a:p>
      </dgm:t>
    </dgm:pt>
    <dgm:pt modelId="{9AF2342E-F312-4070-BF03-254AE6A4EDA3}" type="sibTrans" cxnId="{AA4D1DD6-414C-459E-838B-BEFDF47432EC}">
      <dgm:prSet/>
      <dgm:spPr/>
      <dgm:t>
        <a:bodyPr/>
        <a:lstStyle/>
        <a:p>
          <a:endParaRPr lang="en-GB"/>
        </a:p>
      </dgm:t>
    </dgm:pt>
    <dgm:pt modelId="{9FE00E05-20D5-4092-8002-63127104BCB5}">
      <dgm:prSet custT="1"/>
      <dgm:spPr/>
      <dgm:t>
        <a:bodyPr/>
        <a:lstStyle/>
        <a:p>
          <a:r>
            <a:rPr lang="en-US" sz="1200" dirty="0">
              <a:solidFill>
                <a:srgbClr val="002060"/>
              </a:solidFill>
              <a:latin typeface="Comic Sans MS"/>
              <a:ea typeface="Tahoma"/>
              <a:cs typeface="Tahoma"/>
            </a:rPr>
            <a:t>Write the annual report with the support of the committee.</a:t>
          </a:r>
          <a:endParaRPr lang="en-GB" sz="1200" dirty="0">
            <a:solidFill>
              <a:srgbClr val="002060"/>
            </a:solidFill>
            <a:latin typeface="Comic Sans MS"/>
            <a:ea typeface="Tahoma"/>
            <a:cs typeface="Tahoma"/>
          </a:endParaRPr>
        </a:p>
      </dgm:t>
    </dgm:pt>
    <dgm:pt modelId="{6ED7061F-62FB-4ADC-BC28-A409D5D7F9DE}" type="parTrans" cxnId="{BD825E8C-2E30-4F30-95C1-35BF88A6A8CB}">
      <dgm:prSet/>
      <dgm:spPr/>
      <dgm:t>
        <a:bodyPr/>
        <a:lstStyle/>
        <a:p>
          <a:endParaRPr lang="en-GB"/>
        </a:p>
      </dgm:t>
    </dgm:pt>
    <dgm:pt modelId="{CDF507EA-71FC-4F4D-8211-C2E9867C0AAE}" type="sibTrans" cxnId="{BD825E8C-2E30-4F30-95C1-35BF88A6A8CB}">
      <dgm:prSet/>
      <dgm:spPr/>
      <dgm:t>
        <a:bodyPr/>
        <a:lstStyle/>
        <a:p>
          <a:endParaRPr lang="en-GB"/>
        </a:p>
      </dgm:t>
    </dgm:pt>
    <dgm:pt modelId="{190D21F0-2B8A-4C0C-AA93-9F061735C6C2}">
      <dgm:prSet custT="1"/>
      <dgm:spPr/>
      <dgm:t>
        <a:bodyPr/>
        <a:lstStyle/>
        <a:p>
          <a:r>
            <a:rPr lang="en-US" sz="1200" dirty="0">
              <a:solidFill>
                <a:srgbClr val="002060"/>
              </a:solidFill>
              <a:latin typeface="Comic Sans MS"/>
              <a:ea typeface="Tahoma"/>
              <a:cs typeface="Tahoma"/>
            </a:rPr>
            <a:t>Will be a signatory with one other committee member</a:t>
          </a:r>
          <a:endParaRPr lang="en-GB" sz="1200" dirty="0">
            <a:solidFill>
              <a:srgbClr val="002060"/>
            </a:solidFill>
            <a:latin typeface="Comic Sans MS"/>
            <a:ea typeface="Tahoma"/>
            <a:cs typeface="Tahoma"/>
          </a:endParaRPr>
        </a:p>
      </dgm:t>
    </dgm:pt>
    <dgm:pt modelId="{4B3F6BE5-FCCF-4298-B00E-AB9DB466694F}" type="parTrans" cxnId="{73EB6CF6-8AF8-4EDF-AA2A-93C68DCE1317}">
      <dgm:prSet/>
      <dgm:spPr/>
      <dgm:t>
        <a:bodyPr/>
        <a:lstStyle/>
        <a:p>
          <a:endParaRPr lang="en-GB"/>
        </a:p>
      </dgm:t>
    </dgm:pt>
    <dgm:pt modelId="{43512D30-6E61-4540-811D-E3F8A36DC9F4}" type="sibTrans" cxnId="{73EB6CF6-8AF8-4EDF-AA2A-93C68DCE1317}">
      <dgm:prSet/>
      <dgm:spPr/>
      <dgm:t>
        <a:bodyPr/>
        <a:lstStyle/>
        <a:p>
          <a:endParaRPr lang="en-GB"/>
        </a:p>
      </dgm:t>
    </dgm:pt>
    <dgm:pt modelId="{3E1A3151-8E3E-4723-914C-41620FDE63F5}">
      <dgm:prSet custT="1"/>
      <dgm:spPr/>
      <dgm:t>
        <a:bodyPr/>
        <a:lstStyle/>
        <a:p>
          <a:pPr rtl="0"/>
          <a:r>
            <a:rPr lang="en-US" sz="1200" dirty="0">
              <a:solidFill>
                <a:srgbClr val="002060"/>
              </a:solidFill>
              <a:latin typeface="Comic Sans MS"/>
              <a:ea typeface="Tahoma"/>
              <a:cs typeface="Tahoma"/>
            </a:rPr>
            <a:t>Oversee the annual plan of events for the PTA </a:t>
          </a:r>
          <a:endParaRPr lang="en-GB" sz="1200" dirty="0">
            <a:solidFill>
              <a:srgbClr val="002060"/>
            </a:solidFill>
            <a:latin typeface="Comic Sans MS"/>
            <a:ea typeface="Tahoma"/>
            <a:cs typeface="Tahoma"/>
          </a:endParaRPr>
        </a:p>
      </dgm:t>
    </dgm:pt>
    <dgm:pt modelId="{D60D626F-3F53-4562-8BF9-310A4D7AD634}" type="parTrans" cxnId="{358A88F4-7C38-4E73-B5ED-1369AF6A1AAF}">
      <dgm:prSet/>
      <dgm:spPr/>
      <dgm:t>
        <a:bodyPr/>
        <a:lstStyle/>
        <a:p>
          <a:endParaRPr lang="en-GB"/>
        </a:p>
      </dgm:t>
    </dgm:pt>
    <dgm:pt modelId="{0AB2B39B-F38B-4812-9B5C-8D255B5847D0}" type="sibTrans" cxnId="{358A88F4-7C38-4E73-B5ED-1369AF6A1AAF}">
      <dgm:prSet/>
      <dgm:spPr/>
      <dgm:t>
        <a:bodyPr/>
        <a:lstStyle/>
        <a:p>
          <a:endParaRPr lang="en-GB"/>
        </a:p>
      </dgm:t>
    </dgm:pt>
    <dgm:pt modelId="{62CEF2D1-B476-49AA-B0CD-A2798CF22574}">
      <dgm:prSet custT="1"/>
      <dgm:spPr/>
      <dgm:t>
        <a:bodyPr/>
        <a:lstStyle/>
        <a:p>
          <a:r>
            <a:rPr lang="en-US" sz="1200" dirty="0">
              <a:solidFill>
                <a:srgbClr val="002060"/>
              </a:solidFill>
              <a:latin typeface="Comic Sans MS"/>
              <a:ea typeface="Tahoma"/>
              <a:cs typeface="Tahoma"/>
            </a:rPr>
            <a:t>Responsible for legal compliance</a:t>
          </a:r>
          <a:endParaRPr lang="en-GB" sz="1200" dirty="0">
            <a:solidFill>
              <a:srgbClr val="002060"/>
            </a:solidFill>
            <a:latin typeface="Comic Sans MS"/>
            <a:ea typeface="Tahoma"/>
            <a:cs typeface="Tahoma"/>
          </a:endParaRPr>
        </a:p>
      </dgm:t>
    </dgm:pt>
    <dgm:pt modelId="{2CC132F1-A0C0-4FD9-8BC5-D000C70E9286}" type="parTrans" cxnId="{DCF9300F-DE6D-4600-BECC-CF0B20510C5A}">
      <dgm:prSet/>
      <dgm:spPr/>
      <dgm:t>
        <a:bodyPr/>
        <a:lstStyle/>
        <a:p>
          <a:endParaRPr lang="en-GB"/>
        </a:p>
      </dgm:t>
    </dgm:pt>
    <dgm:pt modelId="{80C23B20-B64A-414B-924E-2164F2FDD1DD}" type="sibTrans" cxnId="{DCF9300F-DE6D-4600-BECC-CF0B20510C5A}">
      <dgm:prSet/>
      <dgm:spPr/>
      <dgm:t>
        <a:bodyPr/>
        <a:lstStyle/>
        <a:p>
          <a:endParaRPr lang="en-GB"/>
        </a:p>
      </dgm:t>
    </dgm:pt>
    <dgm:pt modelId="{48E59A5B-19EC-477F-8A7F-2F040D7B7209}">
      <dgm:prSet custT="1"/>
      <dgm:spPr/>
      <dgm:t>
        <a:bodyPr/>
        <a:lstStyle/>
        <a:p>
          <a:r>
            <a:rPr lang="en-US" sz="1200" dirty="0">
              <a:solidFill>
                <a:srgbClr val="002060"/>
              </a:solidFill>
              <a:latin typeface="Comic Sans MS"/>
              <a:ea typeface="Tahoma"/>
              <a:cs typeface="Tahoma"/>
            </a:rPr>
            <a:t>Welcome and involve new members</a:t>
          </a:r>
          <a:endParaRPr lang="en-GB" sz="1200" dirty="0">
            <a:solidFill>
              <a:srgbClr val="002060"/>
            </a:solidFill>
            <a:latin typeface="Comic Sans MS"/>
            <a:ea typeface="Tahoma"/>
            <a:cs typeface="Tahoma"/>
          </a:endParaRPr>
        </a:p>
      </dgm:t>
    </dgm:pt>
    <dgm:pt modelId="{6089F6A8-5E0F-4DF8-9567-7210F7E23712}" type="parTrans" cxnId="{2834A504-6DBE-4D7F-9F8D-61092F611356}">
      <dgm:prSet/>
      <dgm:spPr/>
      <dgm:t>
        <a:bodyPr/>
        <a:lstStyle/>
        <a:p>
          <a:endParaRPr lang="en-GB"/>
        </a:p>
      </dgm:t>
    </dgm:pt>
    <dgm:pt modelId="{792D9754-3A81-4BA4-9C86-1685A72D917C}" type="sibTrans" cxnId="{2834A504-6DBE-4D7F-9F8D-61092F611356}">
      <dgm:prSet/>
      <dgm:spPr/>
      <dgm:t>
        <a:bodyPr/>
        <a:lstStyle/>
        <a:p>
          <a:endParaRPr lang="en-GB"/>
        </a:p>
      </dgm:t>
    </dgm:pt>
    <dgm:pt modelId="{5476B99E-0EFA-44DB-A556-F591DC64673A}">
      <dgm:prSet custT="1"/>
      <dgm:spPr/>
      <dgm:t>
        <a:bodyPr/>
        <a:lstStyle/>
        <a:p>
          <a:r>
            <a:rPr lang="en-US" sz="1200" dirty="0">
              <a:solidFill>
                <a:srgbClr val="002060"/>
              </a:solidFill>
              <a:latin typeface="Comic Sans MS"/>
              <a:ea typeface="Tahoma"/>
              <a:cs typeface="Tahoma"/>
            </a:rPr>
            <a:t>Deputize for the Chair in absence</a:t>
          </a:r>
          <a:endParaRPr lang="en-GB" sz="1200" dirty="0">
            <a:solidFill>
              <a:srgbClr val="002060"/>
            </a:solidFill>
            <a:latin typeface="Comic Sans MS"/>
            <a:ea typeface="Tahoma"/>
            <a:cs typeface="Tahoma"/>
          </a:endParaRPr>
        </a:p>
      </dgm:t>
    </dgm:pt>
    <dgm:pt modelId="{C1E550DC-638E-4712-8A3A-45018D26E7C4}" type="parTrans" cxnId="{7DE811FB-2512-4310-94CE-87F71B89A5EC}">
      <dgm:prSet/>
      <dgm:spPr/>
      <dgm:t>
        <a:bodyPr/>
        <a:lstStyle/>
        <a:p>
          <a:endParaRPr lang="en-GB"/>
        </a:p>
      </dgm:t>
    </dgm:pt>
    <dgm:pt modelId="{B4790901-0D1B-44BF-AD98-0B04F7722F48}" type="sibTrans" cxnId="{7DE811FB-2512-4310-94CE-87F71B89A5EC}">
      <dgm:prSet/>
      <dgm:spPr/>
      <dgm:t>
        <a:bodyPr/>
        <a:lstStyle/>
        <a:p>
          <a:endParaRPr lang="en-GB"/>
        </a:p>
      </dgm:t>
    </dgm:pt>
    <dgm:pt modelId="{D6DA93F2-A6EB-46C1-9187-C2DBC370F1C9}">
      <dgm:prSet custT="1"/>
      <dgm:spPr/>
      <dgm:t>
        <a:bodyPr/>
        <a:lstStyle/>
        <a:p>
          <a:pPr rtl="0"/>
          <a:r>
            <a:rPr lang="en-US" sz="1200" dirty="0">
              <a:solidFill>
                <a:srgbClr val="002060"/>
              </a:solidFill>
              <a:latin typeface="Comic Sans MS"/>
              <a:ea typeface="Tahoma"/>
              <a:cs typeface="Tahoma"/>
            </a:rPr>
            <a:t>Take the minutes at meetings, write up and distribute. </a:t>
          </a:r>
          <a:endParaRPr lang="en-GB" sz="1200" dirty="0">
            <a:solidFill>
              <a:srgbClr val="002060"/>
            </a:solidFill>
            <a:latin typeface="Comic Sans MS"/>
            <a:ea typeface="Tahoma"/>
            <a:cs typeface="Tahoma"/>
          </a:endParaRPr>
        </a:p>
      </dgm:t>
    </dgm:pt>
    <dgm:pt modelId="{E6E68EFE-2724-4EEA-8A07-167F2776AC8E}" type="parTrans" cxnId="{A26D8DFC-7523-4594-BC6F-0CD1C881B1A1}">
      <dgm:prSet/>
      <dgm:spPr/>
      <dgm:t>
        <a:bodyPr/>
        <a:lstStyle/>
        <a:p>
          <a:endParaRPr lang="en-GB"/>
        </a:p>
      </dgm:t>
    </dgm:pt>
    <dgm:pt modelId="{E1B9E342-83B5-43B0-A05D-D472841B168F}" type="sibTrans" cxnId="{A26D8DFC-7523-4594-BC6F-0CD1C881B1A1}">
      <dgm:prSet/>
      <dgm:spPr/>
      <dgm:t>
        <a:bodyPr/>
        <a:lstStyle/>
        <a:p>
          <a:endParaRPr lang="en-GB"/>
        </a:p>
      </dgm:t>
    </dgm:pt>
    <dgm:pt modelId="{D8FEBF62-2C06-4D64-A049-B0110E26EDE2}">
      <dgm:prSet custT="1"/>
      <dgm:spPr/>
      <dgm:t>
        <a:bodyPr/>
        <a:lstStyle/>
        <a:p>
          <a:r>
            <a:rPr lang="en-US" sz="1200" dirty="0">
              <a:solidFill>
                <a:srgbClr val="002060"/>
              </a:solidFill>
              <a:latin typeface="Comic Sans MS"/>
              <a:ea typeface="Tahoma"/>
              <a:cs typeface="Tahoma"/>
            </a:rPr>
            <a:t>Support the chair with reporting and legislation tasks</a:t>
          </a:r>
          <a:endParaRPr lang="en-GB" sz="1200" dirty="0">
            <a:solidFill>
              <a:srgbClr val="002060"/>
            </a:solidFill>
            <a:latin typeface="Comic Sans MS"/>
            <a:ea typeface="Tahoma"/>
            <a:cs typeface="Tahoma"/>
          </a:endParaRPr>
        </a:p>
      </dgm:t>
    </dgm:pt>
    <dgm:pt modelId="{D1747EE2-C4F1-4BD9-80A2-7D147F53A209}" type="parTrans" cxnId="{9D718E31-7143-48B2-99B4-473B23B6070B}">
      <dgm:prSet/>
      <dgm:spPr/>
      <dgm:t>
        <a:bodyPr/>
        <a:lstStyle/>
        <a:p>
          <a:endParaRPr lang="en-GB"/>
        </a:p>
      </dgm:t>
    </dgm:pt>
    <dgm:pt modelId="{3C71375B-CFF0-45D2-A34C-BF1524FF35C1}" type="sibTrans" cxnId="{9D718E31-7143-48B2-99B4-473B23B6070B}">
      <dgm:prSet/>
      <dgm:spPr/>
      <dgm:t>
        <a:bodyPr/>
        <a:lstStyle/>
        <a:p>
          <a:endParaRPr lang="en-GB"/>
        </a:p>
      </dgm:t>
    </dgm:pt>
    <dgm:pt modelId="{DA41810A-D1C1-4334-8EFC-DB436BC0FF74}">
      <dgm:prSet custT="1"/>
      <dgm:spPr/>
      <dgm:t>
        <a:bodyPr/>
        <a:lstStyle/>
        <a:p>
          <a:r>
            <a:rPr lang="en-US" sz="1200" dirty="0">
              <a:solidFill>
                <a:srgbClr val="002060"/>
              </a:solidFill>
              <a:latin typeface="Comic Sans MS"/>
              <a:ea typeface="Tahoma"/>
              <a:cs typeface="Tahoma"/>
            </a:rPr>
            <a:t>Support committee members with admin tasks.</a:t>
          </a:r>
          <a:endParaRPr lang="en-GB" sz="1200" dirty="0">
            <a:solidFill>
              <a:srgbClr val="002060"/>
            </a:solidFill>
            <a:latin typeface="Comic Sans MS"/>
            <a:ea typeface="Tahoma"/>
            <a:cs typeface="Tahoma"/>
          </a:endParaRPr>
        </a:p>
      </dgm:t>
    </dgm:pt>
    <dgm:pt modelId="{A40A5853-BC5C-42F4-98E8-81E5A2DA9E2C}" type="parTrans" cxnId="{F9ADE0C0-F2C6-40CB-A057-5FBE07931209}">
      <dgm:prSet/>
      <dgm:spPr/>
      <dgm:t>
        <a:bodyPr/>
        <a:lstStyle/>
        <a:p>
          <a:endParaRPr lang="en-GB"/>
        </a:p>
      </dgm:t>
    </dgm:pt>
    <dgm:pt modelId="{D2B43849-9D07-43CF-AE14-A57331BAF1EC}" type="sibTrans" cxnId="{F9ADE0C0-F2C6-40CB-A057-5FBE07931209}">
      <dgm:prSet/>
      <dgm:spPr/>
      <dgm:t>
        <a:bodyPr/>
        <a:lstStyle/>
        <a:p>
          <a:endParaRPr lang="en-GB"/>
        </a:p>
      </dgm:t>
    </dgm:pt>
    <dgm:pt modelId="{F489A748-DE06-400E-8392-8224631B4ECF}">
      <dgm:prSet phldrT="[Text]" custT="1"/>
      <dgm:spPr/>
      <dgm:t>
        <a:bodyPr/>
        <a:lstStyle/>
        <a:p>
          <a:r>
            <a:rPr lang="en-GB" sz="1200" dirty="0">
              <a:solidFill>
                <a:srgbClr val="002060"/>
              </a:solidFill>
              <a:latin typeface="Comic Sans MS"/>
              <a:ea typeface="Tahoma"/>
              <a:cs typeface="Tahoma"/>
            </a:rPr>
            <a:t>Work closely with the Head Teacher and committee members.</a:t>
          </a:r>
        </a:p>
      </dgm:t>
    </dgm:pt>
    <dgm:pt modelId="{89531937-FA6D-48D7-A683-56D0844128C5}" type="parTrans" cxnId="{19F97A8A-D3B7-4E9A-B7FB-E0AB7795640C}">
      <dgm:prSet/>
      <dgm:spPr/>
      <dgm:t>
        <a:bodyPr/>
        <a:lstStyle/>
        <a:p>
          <a:endParaRPr lang="en-GB"/>
        </a:p>
      </dgm:t>
    </dgm:pt>
    <dgm:pt modelId="{26B434A8-DB02-4B1C-B100-5D7B3C8AB410}" type="sibTrans" cxnId="{19F97A8A-D3B7-4E9A-B7FB-E0AB7795640C}">
      <dgm:prSet/>
      <dgm:spPr/>
      <dgm:t>
        <a:bodyPr/>
        <a:lstStyle/>
        <a:p>
          <a:endParaRPr lang="en-GB"/>
        </a:p>
      </dgm:t>
    </dgm:pt>
    <dgm:pt modelId="{69CD282F-06AA-4C14-8675-69288D3E9ACA}">
      <dgm:prSet phldrT="[Text]" custT="1"/>
      <dgm:spPr/>
      <dgm:t>
        <a:bodyPr/>
        <a:lstStyle/>
        <a:p>
          <a:r>
            <a:rPr lang="en-GB" sz="1800" dirty="0">
              <a:latin typeface="Comic Sans MS"/>
              <a:ea typeface="Tahoma"/>
              <a:cs typeface="Tahoma"/>
            </a:rPr>
            <a:t>Treasurer</a:t>
          </a:r>
        </a:p>
      </dgm:t>
    </dgm:pt>
    <dgm:pt modelId="{FBC65243-2BCE-41A8-A567-73AD931D795C}" type="sibTrans" cxnId="{C9A4E2A4-45F8-49ED-8D88-ACB310760968}">
      <dgm:prSet/>
      <dgm:spPr/>
      <dgm:t>
        <a:bodyPr/>
        <a:lstStyle/>
        <a:p>
          <a:endParaRPr lang="en-GB"/>
        </a:p>
      </dgm:t>
    </dgm:pt>
    <dgm:pt modelId="{91F36C07-3D12-4027-9320-AE86E0913FAE}" type="parTrans" cxnId="{C9A4E2A4-45F8-49ED-8D88-ACB310760968}">
      <dgm:prSet/>
      <dgm:spPr/>
      <dgm:t>
        <a:bodyPr/>
        <a:lstStyle/>
        <a:p>
          <a:endParaRPr lang="en-GB"/>
        </a:p>
      </dgm:t>
    </dgm:pt>
    <dgm:pt modelId="{2BDD0BFF-408A-4215-887E-CF57D22D960F}">
      <dgm:prSet custT="1"/>
      <dgm:spPr/>
      <dgm:t>
        <a:bodyPr/>
        <a:lstStyle/>
        <a:p>
          <a:r>
            <a:rPr lang="en-GB" sz="1200" dirty="0">
              <a:solidFill>
                <a:srgbClr val="002060"/>
              </a:solidFill>
              <a:latin typeface="Comic Sans MS"/>
              <a:ea typeface="Tahoma"/>
              <a:cs typeface="Tahoma"/>
            </a:rPr>
            <a:t>Consider and research additional activities that could be run</a:t>
          </a:r>
        </a:p>
      </dgm:t>
    </dgm:pt>
    <dgm:pt modelId="{76604F8B-67EF-4F38-8617-13FDF6250EC8}" type="parTrans" cxnId="{8E3A9445-E298-430C-9768-D66B650D7016}">
      <dgm:prSet/>
      <dgm:spPr/>
      <dgm:t>
        <a:bodyPr/>
        <a:lstStyle/>
        <a:p>
          <a:endParaRPr lang="en-GB"/>
        </a:p>
      </dgm:t>
    </dgm:pt>
    <dgm:pt modelId="{D5433606-885C-4A70-BA7D-E274FE97EE9B}" type="sibTrans" cxnId="{8E3A9445-E298-430C-9768-D66B650D7016}">
      <dgm:prSet/>
      <dgm:spPr/>
      <dgm:t>
        <a:bodyPr/>
        <a:lstStyle/>
        <a:p>
          <a:endParaRPr lang="en-GB"/>
        </a:p>
      </dgm:t>
    </dgm:pt>
    <dgm:pt modelId="{750E1A81-AE99-4A09-872A-1E033A5980F7}">
      <dgm:prSet custT="1"/>
      <dgm:spPr/>
      <dgm:t>
        <a:bodyPr/>
        <a:lstStyle/>
        <a:p>
          <a:r>
            <a:rPr lang="en-GB" sz="1200" dirty="0">
              <a:solidFill>
                <a:srgbClr val="002060"/>
              </a:solidFill>
              <a:latin typeface="Comic Sans MS"/>
              <a:ea typeface="Tahoma"/>
              <a:cs typeface="Tahoma"/>
            </a:rPr>
            <a:t>Prepare the PTA contribution to the newsletter</a:t>
          </a:r>
        </a:p>
      </dgm:t>
    </dgm:pt>
    <dgm:pt modelId="{2EA12797-ABBB-46CA-A0F0-AECB0DDBF1B9}" type="parTrans" cxnId="{08D338DD-8C82-4F6E-BD05-F2FB58456899}">
      <dgm:prSet/>
      <dgm:spPr/>
      <dgm:t>
        <a:bodyPr/>
        <a:lstStyle/>
        <a:p>
          <a:endParaRPr lang="en-GB"/>
        </a:p>
      </dgm:t>
    </dgm:pt>
    <dgm:pt modelId="{EBAC4FE8-7E4C-4CBB-A35F-065D9E2F9908}" type="sibTrans" cxnId="{08D338DD-8C82-4F6E-BD05-F2FB58456899}">
      <dgm:prSet/>
      <dgm:spPr/>
      <dgm:t>
        <a:bodyPr/>
        <a:lstStyle/>
        <a:p>
          <a:endParaRPr lang="en-GB"/>
        </a:p>
      </dgm:t>
    </dgm:pt>
    <dgm:pt modelId="{B06C7A5E-7040-4E39-8023-E9ADA9725FE7}">
      <dgm:prSet custT="1"/>
      <dgm:spPr/>
      <dgm:t>
        <a:bodyPr/>
        <a:lstStyle/>
        <a:p>
          <a:r>
            <a:rPr lang="en-GB" sz="1200" dirty="0">
              <a:solidFill>
                <a:srgbClr val="002060"/>
              </a:solidFill>
              <a:latin typeface="Comic Sans MS"/>
              <a:ea typeface="Tahoma"/>
              <a:cs typeface="Tahoma"/>
            </a:rPr>
            <a:t>Oversee the PTA drop box account</a:t>
          </a:r>
        </a:p>
      </dgm:t>
    </dgm:pt>
    <dgm:pt modelId="{9911139F-FE8B-4533-80BB-ED731826E08B}" type="parTrans" cxnId="{63888F57-B642-4264-B424-ADC74D86BE5C}">
      <dgm:prSet/>
      <dgm:spPr/>
      <dgm:t>
        <a:bodyPr/>
        <a:lstStyle/>
        <a:p>
          <a:endParaRPr lang="en-GB"/>
        </a:p>
      </dgm:t>
    </dgm:pt>
    <dgm:pt modelId="{130AF4F3-4959-48D1-8DC5-88937ED56687}" type="sibTrans" cxnId="{63888F57-B642-4264-B424-ADC74D86BE5C}">
      <dgm:prSet/>
      <dgm:spPr/>
      <dgm:t>
        <a:bodyPr/>
        <a:lstStyle/>
        <a:p>
          <a:endParaRPr lang="en-GB"/>
        </a:p>
      </dgm:t>
    </dgm:pt>
    <dgm:pt modelId="{20F9646F-DF48-44DA-9945-B444030B91D2}">
      <dgm:prSet custT="1"/>
      <dgm:spPr/>
      <dgm:t>
        <a:bodyPr/>
        <a:lstStyle/>
        <a:p>
          <a:r>
            <a:rPr lang="en-US" sz="1200" dirty="0">
              <a:solidFill>
                <a:srgbClr val="002060"/>
              </a:solidFill>
              <a:latin typeface="Comic Sans MS"/>
              <a:ea typeface="Tahoma"/>
              <a:cs typeface="Tahoma"/>
            </a:rPr>
            <a:t>Manage the school website PTA pages and FB page</a:t>
          </a:r>
          <a:endParaRPr lang="en-GB" sz="1200" dirty="0">
            <a:solidFill>
              <a:srgbClr val="002060"/>
            </a:solidFill>
            <a:latin typeface="Comic Sans MS"/>
            <a:ea typeface="Tahoma"/>
            <a:cs typeface="Tahoma"/>
          </a:endParaRPr>
        </a:p>
      </dgm:t>
    </dgm:pt>
    <dgm:pt modelId="{6C64B2C3-ECCB-4915-81EB-C45F1CB253D8}" type="parTrans" cxnId="{FE54E24B-348A-40DF-8908-6F7D16C7BBD8}">
      <dgm:prSet/>
      <dgm:spPr/>
      <dgm:t>
        <a:bodyPr/>
        <a:lstStyle/>
        <a:p>
          <a:endParaRPr lang="en-GB"/>
        </a:p>
      </dgm:t>
    </dgm:pt>
    <dgm:pt modelId="{D2BD718C-8AD4-4B9D-BEFF-660A6CCAC546}" type="sibTrans" cxnId="{FE54E24B-348A-40DF-8908-6F7D16C7BBD8}">
      <dgm:prSet/>
      <dgm:spPr/>
      <dgm:t>
        <a:bodyPr/>
        <a:lstStyle/>
        <a:p>
          <a:endParaRPr lang="en-GB"/>
        </a:p>
      </dgm:t>
    </dgm:pt>
    <dgm:pt modelId="{723A0246-AB7D-4CDE-869D-7FB040963F91}">
      <dgm:prSet custT="1"/>
      <dgm:spPr/>
      <dgm:t>
        <a:bodyPr/>
        <a:lstStyle/>
        <a:p>
          <a:r>
            <a:rPr lang="en-US" sz="1200" dirty="0">
              <a:solidFill>
                <a:srgbClr val="002060"/>
              </a:solidFill>
              <a:latin typeface="Comic Sans MS"/>
              <a:ea typeface="Tahoma"/>
              <a:cs typeface="Tahoma"/>
            </a:rPr>
            <a:t>Day to day management of funds</a:t>
          </a:r>
          <a:endParaRPr lang="en-GB" sz="1200" dirty="0">
            <a:solidFill>
              <a:srgbClr val="002060"/>
            </a:solidFill>
            <a:latin typeface="Comic Sans MS"/>
            <a:ea typeface="Tahoma"/>
            <a:cs typeface="Tahoma"/>
          </a:endParaRPr>
        </a:p>
      </dgm:t>
    </dgm:pt>
    <dgm:pt modelId="{7456405B-421F-44D6-86FA-086A46826416}" type="parTrans" cxnId="{0261FCCA-7F31-4428-B32B-CF9DAD330237}">
      <dgm:prSet/>
      <dgm:spPr/>
      <dgm:t>
        <a:bodyPr/>
        <a:lstStyle/>
        <a:p>
          <a:endParaRPr lang="en-GB"/>
        </a:p>
      </dgm:t>
    </dgm:pt>
    <dgm:pt modelId="{3B498F7D-5045-4552-988E-BC2631C8A7E8}" type="sibTrans" cxnId="{0261FCCA-7F31-4428-B32B-CF9DAD330237}">
      <dgm:prSet/>
      <dgm:spPr/>
      <dgm:t>
        <a:bodyPr/>
        <a:lstStyle/>
        <a:p>
          <a:endParaRPr lang="en-GB"/>
        </a:p>
      </dgm:t>
    </dgm:pt>
    <dgm:pt modelId="{0B8669FF-3567-4872-8208-AC65C452A88C}">
      <dgm:prSet custT="1"/>
      <dgm:spPr/>
      <dgm:t>
        <a:bodyPr/>
        <a:lstStyle/>
        <a:p>
          <a:r>
            <a:rPr lang="en-GB" sz="1200" dirty="0">
              <a:solidFill>
                <a:srgbClr val="002060"/>
              </a:solidFill>
              <a:latin typeface="Comic Sans MS"/>
              <a:ea typeface="Tahoma"/>
              <a:cs typeface="Tahoma"/>
            </a:rPr>
            <a:t>Issue bills and make payments on behalf of the PTA</a:t>
          </a:r>
        </a:p>
      </dgm:t>
    </dgm:pt>
    <dgm:pt modelId="{DB8A3B15-EEF6-47CF-B73A-F7294D6EE2A2}" type="parTrans" cxnId="{03517594-DA30-468A-B4AF-32BFCFA618F4}">
      <dgm:prSet/>
      <dgm:spPr/>
      <dgm:t>
        <a:bodyPr/>
        <a:lstStyle/>
        <a:p>
          <a:endParaRPr lang="en-GB"/>
        </a:p>
      </dgm:t>
    </dgm:pt>
    <dgm:pt modelId="{E28D084C-F89E-49EA-BF5B-E0F16E8092C2}" type="sibTrans" cxnId="{03517594-DA30-468A-B4AF-32BFCFA618F4}">
      <dgm:prSet/>
      <dgm:spPr/>
      <dgm:t>
        <a:bodyPr/>
        <a:lstStyle/>
        <a:p>
          <a:endParaRPr lang="en-GB"/>
        </a:p>
      </dgm:t>
    </dgm:pt>
    <dgm:pt modelId="{FD005C47-54C0-4336-B9E8-219E84D96210}">
      <dgm:prSet custT="1"/>
      <dgm:spPr/>
      <dgm:t>
        <a:bodyPr/>
        <a:lstStyle/>
        <a:p>
          <a:r>
            <a:rPr lang="en-GB" sz="1200" dirty="0">
              <a:solidFill>
                <a:srgbClr val="002060"/>
              </a:solidFill>
              <a:latin typeface="Comic Sans MS"/>
              <a:ea typeface="Tahoma"/>
              <a:cs typeface="Tahoma"/>
            </a:rPr>
            <a:t>Organise floats for events and collect and reconcile monies raised</a:t>
          </a:r>
        </a:p>
      </dgm:t>
    </dgm:pt>
    <dgm:pt modelId="{E29057D7-C940-4BD9-B848-912A18B3CFB4}" type="parTrans" cxnId="{CD8F8412-534B-40AA-B4B2-0DEA8727E256}">
      <dgm:prSet/>
      <dgm:spPr/>
      <dgm:t>
        <a:bodyPr/>
        <a:lstStyle/>
        <a:p>
          <a:endParaRPr lang="en-GB"/>
        </a:p>
      </dgm:t>
    </dgm:pt>
    <dgm:pt modelId="{3B286706-9B9A-4442-8AC5-C729704818CC}" type="sibTrans" cxnId="{CD8F8412-534B-40AA-B4B2-0DEA8727E256}">
      <dgm:prSet/>
      <dgm:spPr/>
      <dgm:t>
        <a:bodyPr/>
        <a:lstStyle/>
        <a:p>
          <a:endParaRPr lang="en-GB"/>
        </a:p>
      </dgm:t>
    </dgm:pt>
    <dgm:pt modelId="{871D88D9-0250-4231-AC5F-15B085DF62BB}">
      <dgm:prSet custT="1"/>
      <dgm:spPr/>
      <dgm:t>
        <a:bodyPr/>
        <a:lstStyle/>
        <a:p>
          <a:r>
            <a:rPr lang="en-US" sz="1200" dirty="0">
              <a:solidFill>
                <a:srgbClr val="002060"/>
              </a:solidFill>
              <a:latin typeface="Comic Sans MS"/>
              <a:ea typeface="Tahoma"/>
              <a:cs typeface="Tahoma"/>
            </a:rPr>
            <a:t>Prepare and update the financial ledgers on a regular basis</a:t>
          </a:r>
          <a:endParaRPr lang="en-GB" sz="1200" dirty="0">
            <a:solidFill>
              <a:srgbClr val="002060"/>
            </a:solidFill>
            <a:latin typeface="Comic Sans MS"/>
            <a:ea typeface="Tahoma"/>
            <a:cs typeface="Tahoma"/>
          </a:endParaRPr>
        </a:p>
      </dgm:t>
    </dgm:pt>
    <dgm:pt modelId="{310208E8-CF62-4F35-A68D-56232575FDDE}" type="parTrans" cxnId="{ABC3E25A-CDBA-4D00-9B3F-C52EDA3CA661}">
      <dgm:prSet/>
      <dgm:spPr/>
      <dgm:t>
        <a:bodyPr/>
        <a:lstStyle/>
        <a:p>
          <a:endParaRPr lang="en-GB"/>
        </a:p>
      </dgm:t>
    </dgm:pt>
    <dgm:pt modelId="{ACAC37E7-C59A-4454-952D-6D42F421E602}" type="sibTrans" cxnId="{ABC3E25A-CDBA-4D00-9B3F-C52EDA3CA661}">
      <dgm:prSet/>
      <dgm:spPr/>
      <dgm:t>
        <a:bodyPr/>
        <a:lstStyle/>
        <a:p>
          <a:endParaRPr lang="en-GB"/>
        </a:p>
      </dgm:t>
    </dgm:pt>
    <dgm:pt modelId="{A77CE2BF-00DF-417D-B136-CFEBE32D52F8}">
      <dgm:prSet custT="1"/>
      <dgm:spPr/>
      <dgm:t>
        <a:bodyPr/>
        <a:lstStyle/>
        <a:p>
          <a:r>
            <a:rPr lang="en-US" sz="1200" dirty="0">
              <a:solidFill>
                <a:srgbClr val="002060"/>
              </a:solidFill>
              <a:latin typeface="Comic Sans MS"/>
              <a:ea typeface="Tahoma"/>
              <a:cs typeface="Tahoma"/>
            </a:rPr>
            <a:t>Complete banking transactions on a regular basis</a:t>
          </a:r>
          <a:endParaRPr lang="en-GB" sz="1200" dirty="0">
            <a:solidFill>
              <a:srgbClr val="002060"/>
            </a:solidFill>
            <a:latin typeface="Comic Sans MS"/>
            <a:ea typeface="Tahoma"/>
            <a:cs typeface="Tahoma"/>
          </a:endParaRPr>
        </a:p>
      </dgm:t>
    </dgm:pt>
    <dgm:pt modelId="{A0908366-B363-4CBC-B336-D8E65A5B7956}" type="parTrans" cxnId="{26BFBFFD-71C4-4784-AB09-41CDFF9861D0}">
      <dgm:prSet/>
      <dgm:spPr/>
      <dgm:t>
        <a:bodyPr/>
        <a:lstStyle/>
        <a:p>
          <a:endParaRPr lang="en-GB"/>
        </a:p>
      </dgm:t>
    </dgm:pt>
    <dgm:pt modelId="{C952AE57-A109-4244-8E81-5DFE280CFAA1}" type="sibTrans" cxnId="{26BFBFFD-71C4-4784-AB09-41CDFF9861D0}">
      <dgm:prSet/>
      <dgm:spPr/>
      <dgm:t>
        <a:bodyPr/>
        <a:lstStyle/>
        <a:p>
          <a:endParaRPr lang="en-GB"/>
        </a:p>
      </dgm:t>
    </dgm:pt>
    <dgm:pt modelId="{E21DADDE-5FDD-48B9-8EDB-75F3347CF1A2}">
      <dgm:prSet custT="1"/>
      <dgm:spPr/>
      <dgm:t>
        <a:bodyPr/>
        <a:lstStyle/>
        <a:p>
          <a:r>
            <a:rPr lang="en-US" sz="1200" dirty="0">
              <a:solidFill>
                <a:srgbClr val="002060"/>
              </a:solidFill>
              <a:latin typeface="Comic Sans MS"/>
              <a:ea typeface="Tahoma"/>
              <a:cs typeface="Tahoma"/>
            </a:rPr>
            <a:t>Act as a signatory</a:t>
          </a:r>
          <a:endParaRPr lang="en-GB" sz="1200" dirty="0">
            <a:solidFill>
              <a:srgbClr val="002060"/>
            </a:solidFill>
            <a:latin typeface="Comic Sans MS"/>
            <a:ea typeface="Tahoma"/>
            <a:cs typeface="Tahoma"/>
          </a:endParaRPr>
        </a:p>
      </dgm:t>
    </dgm:pt>
    <dgm:pt modelId="{BDF6469B-37D7-48FA-90F4-9AC351853677}" type="parTrans" cxnId="{F422714D-3AD7-487D-879A-966CB40F859C}">
      <dgm:prSet/>
      <dgm:spPr/>
      <dgm:t>
        <a:bodyPr/>
        <a:lstStyle/>
        <a:p>
          <a:endParaRPr lang="en-GB"/>
        </a:p>
      </dgm:t>
    </dgm:pt>
    <dgm:pt modelId="{705C65BC-36D1-4FD0-9EFB-0BA004E5E9EB}" type="sibTrans" cxnId="{F422714D-3AD7-487D-879A-966CB40F859C}">
      <dgm:prSet/>
      <dgm:spPr/>
      <dgm:t>
        <a:bodyPr/>
        <a:lstStyle/>
        <a:p>
          <a:endParaRPr lang="en-GB"/>
        </a:p>
      </dgm:t>
    </dgm:pt>
    <dgm:pt modelId="{07E9AF89-37B4-469F-99A0-DCEE60C74E77}">
      <dgm:prSet custT="1"/>
      <dgm:spPr/>
      <dgm:t>
        <a:bodyPr/>
        <a:lstStyle/>
        <a:p>
          <a:r>
            <a:rPr lang="en-US" sz="1200" dirty="0">
              <a:solidFill>
                <a:srgbClr val="002060"/>
              </a:solidFill>
              <a:latin typeface="Comic Sans MS"/>
              <a:ea typeface="Tahoma"/>
              <a:cs typeface="Tahoma"/>
            </a:rPr>
            <a:t>Prepare the financial report for the AGM.</a:t>
          </a:r>
          <a:endParaRPr lang="en-GB" sz="1200" dirty="0">
            <a:solidFill>
              <a:srgbClr val="002060"/>
            </a:solidFill>
            <a:latin typeface="Comic Sans MS"/>
            <a:ea typeface="Tahoma"/>
            <a:cs typeface="Tahoma"/>
          </a:endParaRPr>
        </a:p>
      </dgm:t>
    </dgm:pt>
    <dgm:pt modelId="{40F96677-0F8B-4F24-B170-C61B0AEBF228}" type="parTrans" cxnId="{C8B8EC58-25D3-4918-BFFE-8A5C25E94894}">
      <dgm:prSet/>
      <dgm:spPr/>
      <dgm:t>
        <a:bodyPr/>
        <a:lstStyle/>
        <a:p>
          <a:endParaRPr lang="en-GB"/>
        </a:p>
      </dgm:t>
    </dgm:pt>
    <dgm:pt modelId="{74A2D306-918F-4A6B-A927-CAAFAF15DA1C}" type="sibTrans" cxnId="{C8B8EC58-25D3-4918-BFFE-8A5C25E94894}">
      <dgm:prSet/>
      <dgm:spPr/>
      <dgm:t>
        <a:bodyPr/>
        <a:lstStyle/>
        <a:p>
          <a:endParaRPr lang="en-GB"/>
        </a:p>
      </dgm:t>
    </dgm:pt>
    <dgm:pt modelId="{F939C1B1-AB9B-4190-93F6-6B44D50CC468}">
      <dgm:prSet custT="1"/>
      <dgm:spPr/>
      <dgm:t>
        <a:bodyPr/>
        <a:lstStyle/>
        <a:p>
          <a:r>
            <a:rPr lang="en-GB" sz="1200" dirty="0">
              <a:solidFill>
                <a:srgbClr val="002060"/>
              </a:solidFill>
              <a:latin typeface="Comic Sans MS"/>
              <a:ea typeface="Tahoma"/>
              <a:cs typeface="Tahoma"/>
            </a:rPr>
            <a:t>Deal with charity filing and gift aid.</a:t>
          </a:r>
        </a:p>
      </dgm:t>
    </dgm:pt>
    <dgm:pt modelId="{B038728A-0B2E-483D-8053-DA1DF0468383}" type="parTrans" cxnId="{478182E0-6D9B-4422-9B3F-6F040F9713C0}">
      <dgm:prSet/>
      <dgm:spPr/>
      <dgm:t>
        <a:bodyPr/>
        <a:lstStyle/>
        <a:p>
          <a:endParaRPr lang="en-GB"/>
        </a:p>
      </dgm:t>
    </dgm:pt>
    <dgm:pt modelId="{17748C1C-025B-4ED6-A5E9-D41A5EE71DC9}" type="sibTrans" cxnId="{478182E0-6D9B-4422-9B3F-6F040F9713C0}">
      <dgm:prSet/>
      <dgm:spPr/>
      <dgm:t>
        <a:bodyPr/>
        <a:lstStyle/>
        <a:p>
          <a:endParaRPr lang="en-GB"/>
        </a:p>
      </dgm:t>
    </dgm:pt>
    <dgm:pt modelId="{EDBBCA5C-6F94-4C95-8738-193C3EA475A6}" type="pres">
      <dgm:prSet presAssocID="{19190234-8A99-4A3F-8422-E9DB6DD7687B}" presName="Name0" presStyleCnt="0">
        <dgm:presLayoutVars>
          <dgm:dir/>
          <dgm:animLvl val="lvl"/>
          <dgm:resizeHandles val="exact"/>
        </dgm:presLayoutVars>
      </dgm:prSet>
      <dgm:spPr/>
      <dgm:t>
        <a:bodyPr/>
        <a:lstStyle/>
        <a:p>
          <a:endParaRPr lang="en-GB"/>
        </a:p>
      </dgm:t>
    </dgm:pt>
    <dgm:pt modelId="{00143F28-9AAB-4CC7-B3A1-B44836DAA562}" type="pres">
      <dgm:prSet presAssocID="{E7F80120-A1BF-4527-9DAB-5D0D9D9FFBDC}" presName="composite" presStyleCnt="0"/>
      <dgm:spPr/>
    </dgm:pt>
    <dgm:pt modelId="{20F7A63E-E3DB-421C-B4CD-37F275A820DF}" type="pres">
      <dgm:prSet presAssocID="{E7F80120-A1BF-4527-9DAB-5D0D9D9FFBDC}" presName="parTx" presStyleLbl="alignNode1" presStyleIdx="0" presStyleCnt="4">
        <dgm:presLayoutVars>
          <dgm:chMax val="0"/>
          <dgm:chPref val="0"/>
          <dgm:bulletEnabled val="1"/>
        </dgm:presLayoutVars>
      </dgm:prSet>
      <dgm:spPr/>
      <dgm:t>
        <a:bodyPr/>
        <a:lstStyle/>
        <a:p>
          <a:endParaRPr lang="en-GB"/>
        </a:p>
      </dgm:t>
    </dgm:pt>
    <dgm:pt modelId="{BA5B06B9-F2B1-4B5A-8E0F-C7582B5AD45A}" type="pres">
      <dgm:prSet presAssocID="{E7F80120-A1BF-4527-9DAB-5D0D9D9FFBDC}" presName="desTx" presStyleLbl="alignAccFollowNode1" presStyleIdx="0" presStyleCnt="4">
        <dgm:presLayoutVars>
          <dgm:bulletEnabled val="1"/>
        </dgm:presLayoutVars>
      </dgm:prSet>
      <dgm:spPr/>
      <dgm:t>
        <a:bodyPr/>
        <a:lstStyle/>
        <a:p>
          <a:endParaRPr lang="en-GB"/>
        </a:p>
      </dgm:t>
    </dgm:pt>
    <dgm:pt modelId="{92430D59-E493-43B1-9A01-2E668A87E089}" type="pres">
      <dgm:prSet presAssocID="{356F0919-3506-42AB-AE13-E5CD608B8A60}" presName="space" presStyleCnt="0"/>
      <dgm:spPr/>
    </dgm:pt>
    <dgm:pt modelId="{1683D29D-7B4F-418D-9DC3-812C20A01D61}" type="pres">
      <dgm:prSet presAssocID="{DCEB12EF-780E-43F0-80C0-E880301191BE}" presName="composite" presStyleCnt="0"/>
      <dgm:spPr/>
    </dgm:pt>
    <dgm:pt modelId="{B89FDFB5-A7F3-4BDA-8CF6-B6F82B6805A3}" type="pres">
      <dgm:prSet presAssocID="{DCEB12EF-780E-43F0-80C0-E880301191BE}" presName="parTx" presStyleLbl="alignNode1" presStyleIdx="1" presStyleCnt="4">
        <dgm:presLayoutVars>
          <dgm:chMax val="0"/>
          <dgm:chPref val="0"/>
          <dgm:bulletEnabled val="1"/>
        </dgm:presLayoutVars>
      </dgm:prSet>
      <dgm:spPr/>
      <dgm:t>
        <a:bodyPr/>
        <a:lstStyle/>
        <a:p>
          <a:endParaRPr lang="en-GB"/>
        </a:p>
      </dgm:t>
    </dgm:pt>
    <dgm:pt modelId="{FCAA0DD0-AF8B-4F76-B4DE-BDDA62B7F76A}" type="pres">
      <dgm:prSet presAssocID="{DCEB12EF-780E-43F0-80C0-E880301191BE}" presName="desTx" presStyleLbl="alignAccFollowNode1" presStyleIdx="1" presStyleCnt="4">
        <dgm:presLayoutVars>
          <dgm:bulletEnabled val="1"/>
        </dgm:presLayoutVars>
      </dgm:prSet>
      <dgm:spPr/>
      <dgm:t>
        <a:bodyPr/>
        <a:lstStyle/>
        <a:p>
          <a:endParaRPr lang="en-GB"/>
        </a:p>
      </dgm:t>
    </dgm:pt>
    <dgm:pt modelId="{A435AA7A-8706-48F4-B4F6-7265862C0768}" type="pres">
      <dgm:prSet presAssocID="{918D8149-801A-4C4A-9C8C-1210F12AF9B3}" presName="space" presStyleCnt="0"/>
      <dgm:spPr/>
    </dgm:pt>
    <dgm:pt modelId="{CE06BE5F-726B-421C-AF63-0627D4CC7BEA}" type="pres">
      <dgm:prSet presAssocID="{AA46EF44-6351-4CED-95D5-072CA6EC315B}" presName="composite" presStyleCnt="0"/>
      <dgm:spPr/>
    </dgm:pt>
    <dgm:pt modelId="{8793AF86-1B14-4ACB-B0FF-0A73202B5F6E}" type="pres">
      <dgm:prSet presAssocID="{AA46EF44-6351-4CED-95D5-072CA6EC315B}" presName="parTx" presStyleLbl="alignNode1" presStyleIdx="2" presStyleCnt="4">
        <dgm:presLayoutVars>
          <dgm:chMax val="0"/>
          <dgm:chPref val="0"/>
          <dgm:bulletEnabled val="1"/>
        </dgm:presLayoutVars>
      </dgm:prSet>
      <dgm:spPr/>
      <dgm:t>
        <a:bodyPr/>
        <a:lstStyle/>
        <a:p>
          <a:endParaRPr lang="en-GB"/>
        </a:p>
      </dgm:t>
    </dgm:pt>
    <dgm:pt modelId="{6741DA20-0E7B-44EE-92B9-4767D04B90A8}" type="pres">
      <dgm:prSet presAssocID="{AA46EF44-6351-4CED-95D5-072CA6EC315B}" presName="desTx" presStyleLbl="alignAccFollowNode1" presStyleIdx="2" presStyleCnt="4">
        <dgm:presLayoutVars>
          <dgm:bulletEnabled val="1"/>
        </dgm:presLayoutVars>
      </dgm:prSet>
      <dgm:spPr/>
      <dgm:t>
        <a:bodyPr/>
        <a:lstStyle/>
        <a:p>
          <a:endParaRPr lang="en-GB"/>
        </a:p>
      </dgm:t>
    </dgm:pt>
    <dgm:pt modelId="{F7019539-7211-4768-BA9A-4FF09B701795}" type="pres">
      <dgm:prSet presAssocID="{5369E07B-4D4A-4ABD-A6AD-6A8D1CA80D42}" presName="space" presStyleCnt="0"/>
      <dgm:spPr/>
    </dgm:pt>
    <dgm:pt modelId="{5FBE5174-BFD2-4325-A139-1340D10B0539}" type="pres">
      <dgm:prSet presAssocID="{69CD282F-06AA-4C14-8675-69288D3E9ACA}" presName="composite" presStyleCnt="0"/>
      <dgm:spPr/>
    </dgm:pt>
    <dgm:pt modelId="{525047DB-B2D3-41F4-9582-C7F9CAB173A7}" type="pres">
      <dgm:prSet presAssocID="{69CD282F-06AA-4C14-8675-69288D3E9ACA}" presName="parTx" presStyleLbl="alignNode1" presStyleIdx="3" presStyleCnt="4">
        <dgm:presLayoutVars>
          <dgm:chMax val="0"/>
          <dgm:chPref val="0"/>
          <dgm:bulletEnabled val="1"/>
        </dgm:presLayoutVars>
      </dgm:prSet>
      <dgm:spPr/>
      <dgm:t>
        <a:bodyPr/>
        <a:lstStyle/>
        <a:p>
          <a:endParaRPr lang="en-GB"/>
        </a:p>
      </dgm:t>
    </dgm:pt>
    <dgm:pt modelId="{318F716D-599C-494F-A3F6-3F0B2A3B51D0}" type="pres">
      <dgm:prSet presAssocID="{69CD282F-06AA-4C14-8675-69288D3E9ACA}" presName="desTx" presStyleLbl="alignAccFollowNode1" presStyleIdx="3" presStyleCnt="4" custLinFactNeighborX="-195" custLinFactNeighborY="-1092">
        <dgm:presLayoutVars>
          <dgm:bulletEnabled val="1"/>
        </dgm:presLayoutVars>
      </dgm:prSet>
      <dgm:spPr/>
      <dgm:t>
        <a:bodyPr/>
        <a:lstStyle/>
        <a:p>
          <a:endParaRPr lang="en-GB"/>
        </a:p>
      </dgm:t>
    </dgm:pt>
  </dgm:ptLst>
  <dgm:cxnLst>
    <dgm:cxn modelId="{478182E0-6D9B-4422-9B3F-6F040F9713C0}" srcId="{69CD282F-06AA-4C14-8675-69288D3E9ACA}" destId="{F939C1B1-AB9B-4190-93F6-6B44D50CC468}" srcOrd="7" destOrd="0" parTransId="{B038728A-0B2E-483D-8053-DA1DF0468383}" sibTransId="{17748C1C-025B-4ED6-A5E9-D41A5EE71DC9}"/>
    <dgm:cxn modelId="{D02699D3-0FBE-4F4E-8C5A-A43F127FE483}" type="presOf" srcId="{DA41810A-D1C1-4334-8EFC-DB436BC0FF74}" destId="{6741DA20-0E7B-44EE-92B9-4767D04B90A8}" srcOrd="0" destOrd="3" presId="urn:microsoft.com/office/officeart/2005/8/layout/hList1"/>
    <dgm:cxn modelId="{97F65CF3-D90A-40FF-9120-FC10877FD4D1}" type="presOf" srcId="{3AF50273-0B0F-471E-845B-92E7FBB4E403}" destId="{6741DA20-0E7B-44EE-92B9-4767D04B90A8}" srcOrd="0" destOrd="0" presId="urn:microsoft.com/office/officeart/2005/8/layout/hList1"/>
    <dgm:cxn modelId="{1A44E23E-CD5A-4189-A824-8F231596D426}" srcId="{19190234-8A99-4A3F-8422-E9DB6DD7687B}" destId="{DCEB12EF-780E-43F0-80C0-E880301191BE}" srcOrd="1" destOrd="0" parTransId="{A7FC6B70-DEF3-48AD-A857-B703C3A9F256}" sibTransId="{918D8149-801A-4C4A-9C8C-1210F12AF9B3}"/>
    <dgm:cxn modelId="{BD825E8C-2E30-4F30-95C1-35BF88A6A8CB}" srcId="{E7F80120-A1BF-4527-9DAB-5D0D9D9FFBDC}" destId="{9FE00E05-20D5-4092-8002-63127104BCB5}" srcOrd="4" destOrd="0" parTransId="{6ED7061F-62FB-4ADC-BC28-A409D5D7F9DE}" sibTransId="{CDF507EA-71FC-4F4D-8211-C2E9867C0AAE}"/>
    <dgm:cxn modelId="{C8B8EC58-25D3-4918-BFFE-8A5C25E94894}" srcId="{69CD282F-06AA-4C14-8675-69288D3E9ACA}" destId="{07E9AF89-37B4-469F-99A0-DCEE60C74E77}" srcOrd="6" destOrd="0" parTransId="{40F96677-0F8B-4F24-B170-C61B0AEBF228}" sibTransId="{74A2D306-918F-4A6B-A927-CAAFAF15DA1C}"/>
    <dgm:cxn modelId="{BADB3028-1808-4472-917B-19857771F4E7}" type="presOf" srcId="{0B2C2CF2-913A-4A57-B411-14BA5BAA1F4E}" destId="{BA5B06B9-F2B1-4B5A-8E0F-C7582B5AD45A}" srcOrd="0" destOrd="3" presId="urn:microsoft.com/office/officeart/2005/8/layout/hList1"/>
    <dgm:cxn modelId="{C3309FF0-68BE-4EF8-BA7F-51C8AF4E42F3}" type="presOf" srcId="{750E1A81-AE99-4A09-872A-1E033A5980F7}" destId="{6741DA20-0E7B-44EE-92B9-4767D04B90A8}" srcOrd="0" destOrd="4" presId="urn:microsoft.com/office/officeart/2005/8/layout/hList1"/>
    <dgm:cxn modelId="{3154B727-5A4F-485F-944D-4F52EC9A7EDF}" type="presOf" srcId="{B06C7A5E-7040-4E39-8023-E9ADA9725FE7}" destId="{6741DA20-0E7B-44EE-92B9-4767D04B90A8}" srcOrd="0" destOrd="5" presId="urn:microsoft.com/office/officeart/2005/8/layout/hList1"/>
    <dgm:cxn modelId="{7DE811FB-2512-4310-94CE-87F71B89A5EC}" srcId="{DCEB12EF-780E-43F0-80C0-E880301191BE}" destId="{5476B99E-0EFA-44DB-A556-F591DC64673A}" srcOrd="2" destOrd="0" parTransId="{C1E550DC-638E-4712-8A3A-45018D26E7C4}" sibTransId="{B4790901-0D1B-44BF-AD98-0B04F7722F48}"/>
    <dgm:cxn modelId="{2922ECE6-FA8E-4C0C-B74E-BB146DD0F040}" type="presOf" srcId="{871D88D9-0250-4231-AC5F-15B085DF62BB}" destId="{318F716D-599C-494F-A3F6-3F0B2A3B51D0}" srcOrd="0" destOrd="3" presId="urn:microsoft.com/office/officeart/2005/8/layout/hList1"/>
    <dgm:cxn modelId="{558D2514-0ED7-4D28-BC46-A89DACEE5F5A}" type="presOf" srcId="{2BDD0BFF-408A-4215-887E-CF57D22D960F}" destId="{FCAA0DD0-AF8B-4F76-B4DE-BDDA62B7F76A}" srcOrd="0" destOrd="3" presId="urn:microsoft.com/office/officeart/2005/8/layout/hList1"/>
    <dgm:cxn modelId="{73EB6CF6-8AF8-4EDF-AA2A-93C68DCE1317}" srcId="{E7F80120-A1BF-4527-9DAB-5D0D9D9FFBDC}" destId="{190D21F0-2B8A-4C0C-AA93-9F061735C6C2}" srcOrd="5" destOrd="0" parTransId="{4B3F6BE5-FCCF-4298-B00E-AB9DB466694F}" sibTransId="{43512D30-6E61-4540-811D-E3F8A36DC9F4}"/>
    <dgm:cxn modelId="{F9ADE0C0-F2C6-40CB-A057-5FBE07931209}" srcId="{AA46EF44-6351-4CED-95D5-072CA6EC315B}" destId="{DA41810A-D1C1-4334-8EFC-DB436BC0FF74}" srcOrd="3" destOrd="0" parTransId="{A40A5853-BC5C-42F4-98E8-81E5A2DA9E2C}" sibTransId="{D2B43849-9D07-43CF-AE14-A57331BAF1EC}"/>
    <dgm:cxn modelId="{3739C396-4D44-491D-845F-5577CCBDE2F3}" type="presOf" srcId="{190D21F0-2B8A-4C0C-AA93-9F061735C6C2}" destId="{BA5B06B9-F2B1-4B5A-8E0F-C7582B5AD45A}" srcOrd="0" destOrd="5" presId="urn:microsoft.com/office/officeart/2005/8/layout/hList1"/>
    <dgm:cxn modelId="{9D16C9E4-E679-4BDD-A7F4-C1D9B58FAC00}" type="presOf" srcId="{07E9AF89-37B4-469F-99A0-DCEE60C74E77}" destId="{318F716D-599C-494F-A3F6-3F0B2A3B51D0}" srcOrd="0" destOrd="6" presId="urn:microsoft.com/office/officeart/2005/8/layout/hList1"/>
    <dgm:cxn modelId="{F1192B11-7EFA-47C2-ACCE-980FBC02C81E}" type="presOf" srcId="{8B1C7FF4-D4E7-419B-A66B-8A8DE0DA008A}" destId="{FCAA0DD0-AF8B-4F76-B4DE-BDDA62B7F76A}" srcOrd="0" destOrd="0" presId="urn:microsoft.com/office/officeart/2005/8/layout/hList1"/>
    <dgm:cxn modelId="{A26D8DFC-7523-4594-BC6F-0CD1C881B1A1}" srcId="{AA46EF44-6351-4CED-95D5-072CA6EC315B}" destId="{D6DA93F2-A6EB-46C1-9187-C2DBC370F1C9}" srcOrd="1" destOrd="0" parTransId="{E6E68EFE-2724-4EEA-8A07-167F2776AC8E}" sibTransId="{E1B9E342-83B5-43B0-A05D-D472841B168F}"/>
    <dgm:cxn modelId="{FE744D1C-0794-4CED-AAAA-39F6D0F0FF05}" type="presOf" srcId="{20F9646F-DF48-44DA-9945-B444030B91D2}" destId="{6741DA20-0E7B-44EE-92B9-4767D04B90A8}" srcOrd="0" destOrd="6" presId="urn:microsoft.com/office/officeart/2005/8/layout/hList1"/>
    <dgm:cxn modelId="{8E3A9445-E298-430C-9768-D66B650D7016}" srcId="{DCEB12EF-780E-43F0-80C0-E880301191BE}" destId="{2BDD0BFF-408A-4215-887E-CF57D22D960F}" srcOrd="3" destOrd="0" parTransId="{76604F8B-67EF-4F38-8617-13FDF6250EC8}" sibTransId="{D5433606-885C-4A70-BA7D-E274FE97EE9B}"/>
    <dgm:cxn modelId="{4BB99D65-E1DF-42BC-8979-2C45BEC73C39}" type="presOf" srcId="{E21DADDE-5FDD-48B9-8EDB-75F3347CF1A2}" destId="{318F716D-599C-494F-A3F6-3F0B2A3B51D0}" srcOrd="0" destOrd="5" presId="urn:microsoft.com/office/officeart/2005/8/layout/hList1"/>
    <dgm:cxn modelId="{0F17D311-0F7B-4471-AC82-3F893F704B46}" type="presOf" srcId="{AA46EF44-6351-4CED-95D5-072CA6EC315B}" destId="{8793AF86-1B14-4ACB-B0FF-0A73202B5F6E}" srcOrd="0" destOrd="0" presId="urn:microsoft.com/office/officeart/2005/8/layout/hList1"/>
    <dgm:cxn modelId="{E1FCB021-82AA-4669-A605-3799D16210ED}" type="presOf" srcId="{F939C1B1-AB9B-4190-93F6-6B44D50CC468}" destId="{318F716D-599C-494F-A3F6-3F0B2A3B51D0}" srcOrd="0" destOrd="7" presId="urn:microsoft.com/office/officeart/2005/8/layout/hList1"/>
    <dgm:cxn modelId="{AD12E684-DC15-4C3F-971A-8D2073E1E47E}" type="presOf" srcId="{E7F80120-A1BF-4527-9DAB-5D0D9D9FFBDC}" destId="{20F7A63E-E3DB-421C-B4CD-37F275A820DF}" srcOrd="0" destOrd="0" presId="urn:microsoft.com/office/officeart/2005/8/layout/hList1"/>
    <dgm:cxn modelId="{BB113963-9F17-42D5-BC80-338AD6FBCBD5}" type="presOf" srcId="{FD005C47-54C0-4336-B9E8-219E84D96210}" destId="{318F716D-599C-494F-A3F6-3F0B2A3B51D0}" srcOrd="0" destOrd="2" presId="urn:microsoft.com/office/officeart/2005/8/layout/hList1"/>
    <dgm:cxn modelId="{DCF9300F-DE6D-4600-BECC-CF0B20510C5A}" srcId="{E7F80120-A1BF-4527-9DAB-5D0D9D9FFBDC}" destId="{62CEF2D1-B476-49AA-B0CD-A2798CF22574}" srcOrd="7" destOrd="0" parTransId="{2CC132F1-A0C0-4FD9-8BC5-D000C70E9286}" sibTransId="{80C23B20-B64A-414B-924E-2164F2FDD1DD}"/>
    <dgm:cxn modelId="{AC34C50F-115C-40E1-9059-C890BFA3C6DC}" type="presOf" srcId="{69CD282F-06AA-4C14-8675-69288D3E9ACA}" destId="{525047DB-B2D3-41F4-9582-C7F9CAB173A7}" srcOrd="0" destOrd="0" presId="urn:microsoft.com/office/officeart/2005/8/layout/hList1"/>
    <dgm:cxn modelId="{19F97A8A-D3B7-4E9A-B7FB-E0AB7795640C}" srcId="{E7F80120-A1BF-4527-9DAB-5D0D9D9FFBDC}" destId="{F489A748-DE06-400E-8392-8224631B4ECF}" srcOrd="1" destOrd="0" parTransId="{89531937-FA6D-48D7-A683-56D0844128C5}" sibTransId="{26B434A8-DB02-4B1C-B100-5D7B3C8AB410}"/>
    <dgm:cxn modelId="{F82DB7C0-3431-4CB3-BB6B-61DFB365007D}" srcId="{E7F80120-A1BF-4527-9DAB-5D0D9D9FFBDC}" destId="{E4344550-15C9-4002-B6F3-0F8FE3BD536F}" srcOrd="0" destOrd="0" parTransId="{A7731011-7372-4714-A0A6-709553D59F9D}" sibTransId="{78D0FDC5-FB0A-4962-988F-FE822FA34B2F}"/>
    <dgm:cxn modelId="{CFED22C5-7599-4455-9434-0E0EBEC7A81A}" srcId="{DCEB12EF-780E-43F0-80C0-E880301191BE}" destId="{8B1C7FF4-D4E7-419B-A66B-8A8DE0DA008A}" srcOrd="0" destOrd="0" parTransId="{20740E76-6309-40FA-BF00-78B48F854789}" sibTransId="{BB9B37E0-EE9D-4695-B9CA-B9C932871277}"/>
    <dgm:cxn modelId="{2834A504-6DBE-4D7F-9F8D-61092F611356}" srcId="{DCEB12EF-780E-43F0-80C0-E880301191BE}" destId="{48E59A5B-19EC-477F-8A7F-2F040D7B7209}" srcOrd="1" destOrd="0" parTransId="{6089F6A8-5E0F-4DF8-9567-7210F7E23712}" sibTransId="{792D9754-3A81-4BA4-9C86-1685A72D917C}"/>
    <dgm:cxn modelId="{358A88F4-7C38-4E73-B5ED-1369AF6A1AAF}" srcId="{E7F80120-A1BF-4527-9DAB-5D0D9D9FFBDC}" destId="{3E1A3151-8E3E-4723-914C-41620FDE63F5}" srcOrd="6" destOrd="0" parTransId="{D60D626F-3F53-4562-8BF9-310A4D7AD634}" sibTransId="{0AB2B39B-F38B-4812-9B5C-8D255B5847D0}"/>
    <dgm:cxn modelId="{5CC2A974-38AB-4D15-9497-559D0B8AC724}" type="presOf" srcId="{E4344550-15C9-4002-B6F3-0F8FE3BD536F}" destId="{BA5B06B9-F2B1-4B5A-8E0F-C7582B5AD45A}" srcOrd="0" destOrd="0" presId="urn:microsoft.com/office/officeart/2005/8/layout/hList1"/>
    <dgm:cxn modelId="{36DD5B83-12FE-4A4A-9A29-30CA04F7449F}" srcId="{E7F80120-A1BF-4527-9DAB-5D0D9D9FFBDC}" destId="{1BB8071D-D16F-4938-AB44-F946A0B8ED95}" srcOrd="2" destOrd="0" parTransId="{65E6E33B-6B5C-44D7-B12B-483AE8604560}" sibTransId="{50B446D2-12F7-4464-A4B0-C15815A5074D}"/>
    <dgm:cxn modelId="{2690F267-8F11-472F-8018-25012EC68B88}" type="presOf" srcId="{723A0246-AB7D-4CDE-869D-7FB040963F91}" destId="{318F716D-599C-494F-A3F6-3F0B2A3B51D0}" srcOrd="0" destOrd="0" presId="urn:microsoft.com/office/officeart/2005/8/layout/hList1"/>
    <dgm:cxn modelId="{3DEC712F-EDCD-4360-98F0-5F686C1E8324}" type="presOf" srcId="{0B8669FF-3567-4872-8208-AC65C452A88C}" destId="{318F716D-599C-494F-A3F6-3F0B2A3B51D0}" srcOrd="0" destOrd="1" presId="urn:microsoft.com/office/officeart/2005/8/layout/hList1"/>
    <dgm:cxn modelId="{0372EFE4-077E-45B5-9AD3-56CBBCEFBD67}" srcId="{19190234-8A99-4A3F-8422-E9DB6DD7687B}" destId="{AA46EF44-6351-4CED-95D5-072CA6EC315B}" srcOrd="2" destOrd="0" parTransId="{8D8A2CA8-7967-4957-AFC2-DDDA6B55BB8D}" sibTransId="{5369E07B-4D4A-4ABD-A6AD-6A8D1CA80D42}"/>
    <dgm:cxn modelId="{CD737C4D-FDAF-4B0A-ABD9-38F24C1CCB4B}" srcId="{19190234-8A99-4A3F-8422-E9DB6DD7687B}" destId="{E7F80120-A1BF-4527-9DAB-5D0D9D9FFBDC}" srcOrd="0" destOrd="0" parTransId="{4BEA84D8-B52E-4DF2-BD82-5DA4795EE4FC}" sibTransId="{356F0919-3506-42AB-AE13-E5CD608B8A60}"/>
    <dgm:cxn modelId="{AE18FDDD-F4D8-425D-9DF3-DD7F4F6DABAE}" type="presOf" srcId="{A77CE2BF-00DF-417D-B136-CFEBE32D52F8}" destId="{318F716D-599C-494F-A3F6-3F0B2A3B51D0}" srcOrd="0" destOrd="4" presId="urn:microsoft.com/office/officeart/2005/8/layout/hList1"/>
    <dgm:cxn modelId="{C9A4E2A4-45F8-49ED-8D88-ACB310760968}" srcId="{19190234-8A99-4A3F-8422-E9DB6DD7687B}" destId="{69CD282F-06AA-4C14-8675-69288D3E9ACA}" srcOrd="3" destOrd="0" parTransId="{91F36C07-3D12-4027-9320-AE86E0913FAE}" sibTransId="{FBC65243-2BCE-41A8-A567-73AD931D795C}"/>
    <dgm:cxn modelId="{3345B2EE-AD1E-41A0-A7E2-CC2B862E6403}" type="presOf" srcId="{D6DA93F2-A6EB-46C1-9187-C2DBC370F1C9}" destId="{6741DA20-0E7B-44EE-92B9-4767D04B90A8}" srcOrd="0" destOrd="1" presId="urn:microsoft.com/office/officeart/2005/8/layout/hList1"/>
    <dgm:cxn modelId="{ABC3E25A-CDBA-4D00-9B3F-C52EDA3CA661}" srcId="{69CD282F-06AA-4C14-8675-69288D3E9ACA}" destId="{871D88D9-0250-4231-AC5F-15B085DF62BB}" srcOrd="3" destOrd="0" parTransId="{310208E8-CF62-4F35-A68D-56232575FDDE}" sibTransId="{ACAC37E7-C59A-4454-952D-6D42F421E602}"/>
    <dgm:cxn modelId="{9D718E31-7143-48B2-99B4-473B23B6070B}" srcId="{AA46EF44-6351-4CED-95D5-072CA6EC315B}" destId="{D8FEBF62-2C06-4D64-A049-B0110E26EDE2}" srcOrd="2" destOrd="0" parTransId="{D1747EE2-C4F1-4BD9-80A2-7D147F53A209}" sibTransId="{3C71375B-CFF0-45D2-A34C-BF1524FF35C1}"/>
    <dgm:cxn modelId="{6BF7DADD-0B77-4DAF-8928-9DC30C19D082}" type="presOf" srcId="{62CEF2D1-B476-49AA-B0CD-A2798CF22574}" destId="{BA5B06B9-F2B1-4B5A-8E0F-C7582B5AD45A}" srcOrd="0" destOrd="7" presId="urn:microsoft.com/office/officeart/2005/8/layout/hList1"/>
    <dgm:cxn modelId="{FE54E24B-348A-40DF-8908-6F7D16C7BBD8}" srcId="{AA46EF44-6351-4CED-95D5-072CA6EC315B}" destId="{20F9646F-DF48-44DA-9945-B444030B91D2}" srcOrd="6" destOrd="0" parTransId="{6C64B2C3-ECCB-4915-81EB-C45F1CB253D8}" sibTransId="{D2BD718C-8AD4-4B9D-BEFF-660A6CCAC546}"/>
    <dgm:cxn modelId="{2D13013C-4355-411E-A3CD-D2142438F2C9}" type="presOf" srcId="{D8FEBF62-2C06-4D64-A049-B0110E26EDE2}" destId="{6741DA20-0E7B-44EE-92B9-4767D04B90A8}" srcOrd="0" destOrd="2" presId="urn:microsoft.com/office/officeart/2005/8/layout/hList1"/>
    <dgm:cxn modelId="{3CECCC86-74C0-48C1-8C58-3BE0AC2B19C9}" type="presOf" srcId="{DCEB12EF-780E-43F0-80C0-E880301191BE}" destId="{B89FDFB5-A7F3-4BDA-8CF6-B6F82B6805A3}" srcOrd="0" destOrd="0" presId="urn:microsoft.com/office/officeart/2005/8/layout/hList1"/>
    <dgm:cxn modelId="{FEA450E5-0741-4BDF-A1F6-672FAD056891}" srcId="{AA46EF44-6351-4CED-95D5-072CA6EC315B}" destId="{3AF50273-0B0F-471E-845B-92E7FBB4E403}" srcOrd="0" destOrd="0" parTransId="{97B9DDF8-F9A9-45F0-9A17-D8FC180847FD}" sibTransId="{56D966C1-149B-44C7-B25D-66D180A557D2}"/>
    <dgm:cxn modelId="{1D3BC3A7-69E1-4098-B2AE-3569B557C3DC}" type="presOf" srcId="{19190234-8A99-4A3F-8422-E9DB6DD7687B}" destId="{EDBBCA5C-6F94-4C95-8738-193C3EA475A6}" srcOrd="0" destOrd="0" presId="urn:microsoft.com/office/officeart/2005/8/layout/hList1"/>
    <dgm:cxn modelId="{AA4D1DD6-414C-459E-838B-BEFDF47432EC}" srcId="{E7F80120-A1BF-4527-9DAB-5D0D9D9FFBDC}" destId="{0B2C2CF2-913A-4A57-B411-14BA5BAA1F4E}" srcOrd="3" destOrd="0" parTransId="{DB27697A-1228-49C9-A341-1D0C620BC56A}" sibTransId="{9AF2342E-F312-4070-BF03-254AE6A4EDA3}"/>
    <dgm:cxn modelId="{A522226E-BF37-49CC-AD1F-7399E758B09C}" type="presOf" srcId="{F489A748-DE06-400E-8392-8224631B4ECF}" destId="{BA5B06B9-F2B1-4B5A-8E0F-C7582B5AD45A}" srcOrd="0" destOrd="1" presId="urn:microsoft.com/office/officeart/2005/8/layout/hList1"/>
    <dgm:cxn modelId="{63888F57-B642-4264-B424-ADC74D86BE5C}" srcId="{AA46EF44-6351-4CED-95D5-072CA6EC315B}" destId="{B06C7A5E-7040-4E39-8023-E9ADA9725FE7}" srcOrd="5" destOrd="0" parTransId="{9911139F-FE8B-4533-80BB-ED731826E08B}" sibTransId="{130AF4F3-4959-48D1-8DC5-88937ED56687}"/>
    <dgm:cxn modelId="{0261FCCA-7F31-4428-B32B-CF9DAD330237}" srcId="{69CD282F-06AA-4C14-8675-69288D3E9ACA}" destId="{723A0246-AB7D-4CDE-869D-7FB040963F91}" srcOrd="0" destOrd="0" parTransId="{7456405B-421F-44D6-86FA-086A46826416}" sibTransId="{3B498F7D-5045-4552-988E-BC2631C8A7E8}"/>
    <dgm:cxn modelId="{1CE2430E-BBB9-45EC-8052-6379D388F714}" type="presOf" srcId="{48E59A5B-19EC-477F-8A7F-2F040D7B7209}" destId="{FCAA0DD0-AF8B-4F76-B4DE-BDDA62B7F76A}" srcOrd="0" destOrd="1" presId="urn:microsoft.com/office/officeart/2005/8/layout/hList1"/>
    <dgm:cxn modelId="{CD8F8412-534B-40AA-B4B2-0DEA8727E256}" srcId="{69CD282F-06AA-4C14-8675-69288D3E9ACA}" destId="{FD005C47-54C0-4336-B9E8-219E84D96210}" srcOrd="2" destOrd="0" parTransId="{E29057D7-C940-4BD9-B848-912A18B3CFB4}" sibTransId="{3B286706-9B9A-4442-8AC5-C729704818CC}"/>
    <dgm:cxn modelId="{26BFBFFD-71C4-4784-AB09-41CDFF9861D0}" srcId="{69CD282F-06AA-4C14-8675-69288D3E9ACA}" destId="{A77CE2BF-00DF-417D-B136-CFEBE32D52F8}" srcOrd="4" destOrd="0" parTransId="{A0908366-B363-4CBC-B336-D8E65A5B7956}" sibTransId="{C952AE57-A109-4244-8E81-5DFE280CFAA1}"/>
    <dgm:cxn modelId="{B823AC40-B67C-4FAF-AD62-C66342A17BBD}" type="presOf" srcId="{1BB8071D-D16F-4938-AB44-F946A0B8ED95}" destId="{BA5B06B9-F2B1-4B5A-8E0F-C7582B5AD45A}" srcOrd="0" destOrd="2" presId="urn:microsoft.com/office/officeart/2005/8/layout/hList1"/>
    <dgm:cxn modelId="{D3A87FA4-A145-4C45-8193-5FC4B99CCDE0}" type="presOf" srcId="{5476B99E-0EFA-44DB-A556-F591DC64673A}" destId="{FCAA0DD0-AF8B-4F76-B4DE-BDDA62B7F76A}" srcOrd="0" destOrd="2" presId="urn:microsoft.com/office/officeart/2005/8/layout/hList1"/>
    <dgm:cxn modelId="{BBF5FDA8-CEAE-4F8B-973C-0C5C2ED4CA01}" type="presOf" srcId="{9FE00E05-20D5-4092-8002-63127104BCB5}" destId="{BA5B06B9-F2B1-4B5A-8E0F-C7582B5AD45A}" srcOrd="0" destOrd="4" presId="urn:microsoft.com/office/officeart/2005/8/layout/hList1"/>
    <dgm:cxn modelId="{D5DBAC24-7CDE-47D1-951B-AA4C7CA5859E}" type="presOf" srcId="{3E1A3151-8E3E-4723-914C-41620FDE63F5}" destId="{BA5B06B9-F2B1-4B5A-8E0F-C7582B5AD45A}" srcOrd="0" destOrd="6" presId="urn:microsoft.com/office/officeart/2005/8/layout/hList1"/>
    <dgm:cxn modelId="{08D338DD-8C82-4F6E-BD05-F2FB58456899}" srcId="{AA46EF44-6351-4CED-95D5-072CA6EC315B}" destId="{750E1A81-AE99-4A09-872A-1E033A5980F7}" srcOrd="4" destOrd="0" parTransId="{2EA12797-ABBB-46CA-A0F0-AECB0DDBF1B9}" sibTransId="{EBAC4FE8-7E4C-4CBB-A35F-065D9E2F9908}"/>
    <dgm:cxn modelId="{03517594-DA30-468A-B4AF-32BFCFA618F4}" srcId="{69CD282F-06AA-4C14-8675-69288D3E9ACA}" destId="{0B8669FF-3567-4872-8208-AC65C452A88C}" srcOrd="1" destOrd="0" parTransId="{DB8A3B15-EEF6-47CF-B73A-F7294D6EE2A2}" sibTransId="{E28D084C-F89E-49EA-BF5B-E0F16E8092C2}"/>
    <dgm:cxn modelId="{F422714D-3AD7-487D-879A-966CB40F859C}" srcId="{69CD282F-06AA-4C14-8675-69288D3E9ACA}" destId="{E21DADDE-5FDD-48B9-8EDB-75F3347CF1A2}" srcOrd="5" destOrd="0" parTransId="{BDF6469B-37D7-48FA-90F4-9AC351853677}" sibTransId="{705C65BC-36D1-4FD0-9EFB-0BA004E5E9EB}"/>
    <dgm:cxn modelId="{5B1D26B9-35B3-4F80-9BA2-35C178C8A8F2}" type="presParOf" srcId="{EDBBCA5C-6F94-4C95-8738-193C3EA475A6}" destId="{00143F28-9AAB-4CC7-B3A1-B44836DAA562}" srcOrd="0" destOrd="0" presId="urn:microsoft.com/office/officeart/2005/8/layout/hList1"/>
    <dgm:cxn modelId="{4E371A6F-EE02-4507-9B4B-7CE47E5D9D22}" type="presParOf" srcId="{00143F28-9AAB-4CC7-B3A1-B44836DAA562}" destId="{20F7A63E-E3DB-421C-B4CD-37F275A820DF}" srcOrd="0" destOrd="0" presId="urn:microsoft.com/office/officeart/2005/8/layout/hList1"/>
    <dgm:cxn modelId="{EDAEA29F-D0E2-4B7A-BB22-B426F324FD76}" type="presParOf" srcId="{00143F28-9AAB-4CC7-B3A1-B44836DAA562}" destId="{BA5B06B9-F2B1-4B5A-8E0F-C7582B5AD45A}" srcOrd="1" destOrd="0" presId="urn:microsoft.com/office/officeart/2005/8/layout/hList1"/>
    <dgm:cxn modelId="{3CFA75D6-9119-4CE3-8C38-F6A9835B6011}" type="presParOf" srcId="{EDBBCA5C-6F94-4C95-8738-193C3EA475A6}" destId="{92430D59-E493-43B1-9A01-2E668A87E089}" srcOrd="1" destOrd="0" presId="urn:microsoft.com/office/officeart/2005/8/layout/hList1"/>
    <dgm:cxn modelId="{A73D0E80-F472-481B-81E9-FA990FB150D6}" type="presParOf" srcId="{EDBBCA5C-6F94-4C95-8738-193C3EA475A6}" destId="{1683D29D-7B4F-418D-9DC3-812C20A01D61}" srcOrd="2" destOrd="0" presId="urn:microsoft.com/office/officeart/2005/8/layout/hList1"/>
    <dgm:cxn modelId="{2DF7B047-794A-4776-A4E8-29C70EF63A6A}" type="presParOf" srcId="{1683D29D-7B4F-418D-9DC3-812C20A01D61}" destId="{B89FDFB5-A7F3-4BDA-8CF6-B6F82B6805A3}" srcOrd="0" destOrd="0" presId="urn:microsoft.com/office/officeart/2005/8/layout/hList1"/>
    <dgm:cxn modelId="{7F4157EA-7EE9-4911-B6F7-4B957F1F1C18}" type="presParOf" srcId="{1683D29D-7B4F-418D-9DC3-812C20A01D61}" destId="{FCAA0DD0-AF8B-4F76-B4DE-BDDA62B7F76A}" srcOrd="1" destOrd="0" presId="urn:microsoft.com/office/officeart/2005/8/layout/hList1"/>
    <dgm:cxn modelId="{C84C013D-58E1-438F-8E5E-F71CA880B74B}" type="presParOf" srcId="{EDBBCA5C-6F94-4C95-8738-193C3EA475A6}" destId="{A435AA7A-8706-48F4-B4F6-7265862C0768}" srcOrd="3" destOrd="0" presId="urn:microsoft.com/office/officeart/2005/8/layout/hList1"/>
    <dgm:cxn modelId="{D210EAC2-FC8F-41D7-AECF-BE12D5A11B57}" type="presParOf" srcId="{EDBBCA5C-6F94-4C95-8738-193C3EA475A6}" destId="{CE06BE5F-726B-421C-AF63-0627D4CC7BEA}" srcOrd="4" destOrd="0" presId="urn:microsoft.com/office/officeart/2005/8/layout/hList1"/>
    <dgm:cxn modelId="{D2764ABD-A6CC-412E-AB9B-17E305D3A4EF}" type="presParOf" srcId="{CE06BE5F-726B-421C-AF63-0627D4CC7BEA}" destId="{8793AF86-1B14-4ACB-B0FF-0A73202B5F6E}" srcOrd="0" destOrd="0" presId="urn:microsoft.com/office/officeart/2005/8/layout/hList1"/>
    <dgm:cxn modelId="{F57D862D-23B4-42F2-AFFF-8C109F973BD2}" type="presParOf" srcId="{CE06BE5F-726B-421C-AF63-0627D4CC7BEA}" destId="{6741DA20-0E7B-44EE-92B9-4767D04B90A8}" srcOrd="1" destOrd="0" presId="urn:microsoft.com/office/officeart/2005/8/layout/hList1"/>
    <dgm:cxn modelId="{E2E8B04B-586D-49BF-AF8E-C2363D928278}" type="presParOf" srcId="{EDBBCA5C-6F94-4C95-8738-193C3EA475A6}" destId="{F7019539-7211-4768-BA9A-4FF09B701795}" srcOrd="5" destOrd="0" presId="urn:microsoft.com/office/officeart/2005/8/layout/hList1"/>
    <dgm:cxn modelId="{1576B1E3-0D85-4204-826B-7F5DE58EAA5F}" type="presParOf" srcId="{EDBBCA5C-6F94-4C95-8738-193C3EA475A6}" destId="{5FBE5174-BFD2-4325-A139-1340D10B0539}" srcOrd="6" destOrd="0" presId="urn:microsoft.com/office/officeart/2005/8/layout/hList1"/>
    <dgm:cxn modelId="{68263683-647B-40EF-9D14-30A8A14A7884}" type="presParOf" srcId="{5FBE5174-BFD2-4325-A139-1340D10B0539}" destId="{525047DB-B2D3-41F4-9582-C7F9CAB173A7}" srcOrd="0" destOrd="0" presId="urn:microsoft.com/office/officeart/2005/8/layout/hList1"/>
    <dgm:cxn modelId="{A6F1ACB9-A550-456A-8D6E-810AED3975BC}" type="presParOf" srcId="{5FBE5174-BFD2-4325-A139-1340D10B0539}" destId="{318F716D-599C-494F-A3F6-3F0B2A3B51D0}"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190234-8A99-4A3F-8422-E9DB6DD7687B}"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GB"/>
        </a:p>
      </dgm:t>
    </dgm:pt>
    <dgm:pt modelId="{E7F80120-A1BF-4527-9DAB-5D0D9D9FFBDC}">
      <dgm:prSet phldrT="[Text]" custT="1"/>
      <dgm:spPr/>
      <dgm:t>
        <a:bodyPr/>
        <a:lstStyle/>
        <a:p>
          <a:r>
            <a:rPr lang="en-GB" sz="1800" dirty="0">
              <a:latin typeface="Comic Sans MS"/>
              <a:ea typeface="Tahoma"/>
              <a:cs typeface="Tahoma"/>
            </a:rPr>
            <a:t>Children’s PTA support group</a:t>
          </a:r>
        </a:p>
      </dgm:t>
    </dgm:pt>
    <dgm:pt modelId="{4BEA84D8-B52E-4DF2-BD82-5DA4795EE4FC}" type="parTrans" cxnId="{CD737C4D-FDAF-4B0A-ABD9-38F24C1CCB4B}">
      <dgm:prSet/>
      <dgm:spPr/>
      <dgm:t>
        <a:bodyPr/>
        <a:lstStyle/>
        <a:p>
          <a:endParaRPr lang="en-GB"/>
        </a:p>
      </dgm:t>
    </dgm:pt>
    <dgm:pt modelId="{356F0919-3506-42AB-AE13-E5CD608B8A60}" type="sibTrans" cxnId="{CD737C4D-FDAF-4B0A-ABD9-38F24C1CCB4B}">
      <dgm:prSet/>
      <dgm:spPr/>
      <dgm:t>
        <a:bodyPr/>
        <a:lstStyle/>
        <a:p>
          <a:endParaRPr lang="en-GB"/>
        </a:p>
      </dgm:t>
    </dgm:pt>
    <dgm:pt modelId="{E4344550-15C9-4002-B6F3-0F8FE3BD536F}">
      <dgm:prSet phldrT="[Text]" custT="1"/>
      <dgm:spPr/>
      <dgm:t>
        <a:bodyPr/>
        <a:lstStyle/>
        <a:p>
          <a:r>
            <a:rPr lang="en-GB" sz="1200" dirty="0">
              <a:latin typeface="Comic Sans MS"/>
              <a:ea typeface="Tahoma"/>
              <a:cs typeface="Tahoma"/>
            </a:rPr>
            <a:t>Assist with in school promotion of PTA lead events</a:t>
          </a:r>
        </a:p>
      </dgm:t>
    </dgm:pt>
    <dgm:pt modelId="{A7731011-7372-4714-A0A6-709553D59F9D}" type="parTrans" cxnId="{F82DB7C0-3431-4CB3-BB6B-61DFB365007D}">
      <dgm:prSet/>
      <dgm:spPr/>
      <dgm:t>
        <a:bodyPr/>
        <a:lstStyle/>
        <a:p>
          <a:endParaRPr lang="en-GB"/>
        </a:p>
      </dgm:t>
    </dgm:pt>
    <dgm:pt modelId="{78D0FDC5-FB0A-4962-988F-FE822FA34B2F}" type="sibTrans" cxnId="{F82DB7C0-3431-4CB3-BB6B-61DFB365007D}">
      <dgm:prSet/>
      <dgm:spPr/>
      <dgm:t>
        <a:bodyPr/>
        <a:lstStyle/>
        <a:p>
          <a:endParaRPr lang="en-GB"/>
        </a:p>
      </dgm:t>
    </dgm:pt>
    <dgm:pt modelId="{DCEB12EF-780E-43F0-80C0-E880301191BE}">
      <dgm:prSet phldrT="[Text]" custT="1"/>
      <dgm:spPr/>
      <dgm:t>
        <a:bodyPr/>
        <a:lstStyle/>
        <a:p>
          <a:r>
            <a:rPr lang="en-GB" sz="1800" dirty="0">
              <a:latin typeface="Comic Sans MS"/>
              <a:ea typeface="Tahoma"/>
              <a:cs typeface="Tahoma"/>
            </a:rPr>
            <a:t>Fundraising Lead</a:t>
          </a:r>
        </a:p>
      </dgm:t>
    </dgm:pt>
    <dgm:pt modelId="{A7FC6B70-DEF3-48AD-A857-B703C3A9F256}" type="parTrans" cxnId="{1A44E23E-CD5A-4189-A824-8F231596D426}">
      <dgm:prSet/>
      <dgm:spPr/>
      <dgm:t>
        <a:bodyPr/>
        <a:lstStyle/>
        <a:p>
          <a:endParaRPr lang="en-GB"/>
        </a:p>
      </dgm:t>
    </dgm:pt>
    <dgm:pt modelId="{918D8149-801A-4C4A-9C8C-1210F12AF9B3}" type="sibTrans" cxnId="{1A44E23E-CD5A-4189-A824-8F231596D426}">
      <dgm:prSet/>
      <dgm:spPr/>
      <dgm:t>
        <a:bodyPr/>
        <a:lstStyle/>
        <a:p>
          <a:endParaRPr lang="en-GB"/>
        </a:p>
      </dgm:t>
    </dgm:pt>
    <dgm:pt modelId="{8B1C7FF4-D4E7-419B-A66B-8A8DE0DA008A}">
      <dgm:prSet phldrT="[Text]" custT="1"/>
      <dgm:spPr/>
      <dgm:t>
        <a:bodyPr/>
        <a:lstStyle/>
        <a:p>
          <a:r>
            <a:rPr lang="en-GB" sz="1200" dirty="0">
              <a:latin typeface="Comic Sans MS"/>
              <a:ea typeface="Tahoma"/>
              <a:cs typeface="Tahoma"/>
            </a:rPr>
            <a:t>Seek external opportunities for donations of goods</a:t>
          </a:r>
        </a:p>
      </dgm:t>
    </dgm:pt>
    <dgm:pt modelId="{20740E76-6309-40FA-BF00-78B48F854789}" type="parTrans" cxnId="{CFED22C5-7599-4455-9434-0E0EBEC7A81A}">
      <dgm:prSet/>
      <dgm:spPr/>
      <dgm:t>
        <a:bodyPr/>
        <a:lstStyle/>
        <a:p>
          <a:endParaRPr lang="en-GB"/>
        </a:p>
      </dgm:t>
    </dgm:pt>
    <dgm:pt modelId="{BB9B37E0-EE9D-4695-B9CA-B9C932871277}" type="sibTrans" cxnId="{CFED22C5-7599-4455-9434-0E0EBEC7A81A}">
      <dgm:prSet/>
      <dgm:spPr/>
      <dgm:t>
        <a:bodyPr/>
        <a:lstStyle/>
        <a:p>
          <a:endParaRPr lang="en-GB"/>
        </a:p>
      </dgm:t>
    </dgm:pt>
    <dgm:pt modelId="{AA46EF44-6351-4CED-95D5-072CA6EC315B}">
      <dgm:prSet phldrT="[Text]" custT="1"/>
      <dgm:spPr/>
      <dgm:t>
        <a:bodyPr/>
        <a:lstStyle/>
        <a:p>
          <a:r>
            <a:rPr lang="en-GB" sz="1800" dirty="0">
              <a:latin typeface="Comic Sans MS"/>
              <a:ea typeface="Tahoma"/>
              <a:cs typeface="Tahoma"/>
            </a:rPr>
            <a:t>Committee Members</a:t>
          </a:r>
        </a:p>
      </dgm:t>
    </dgm:pt>
    <dgm:pt modelId="{8D8A2CA8-7967-4957-AFC2-DDDA6B55BB8D}" type="parTrans" cxnId="{0372EFE4-077E-45B5-9AD3-56CBBCEFBD67}">
      <dgm:prSet/>
      <dgm:spPr/>
      <dgm:t>
        <a:bodyPr/>
        <a:lstStyle/>
        <a:p>
          <a:endParaRPr lang="en-GB"/>
        </a:p>
      </dgm:t>
    </dgm:pt>
    <dgm:pt modelId="{5369E07B-4D4A-4ABD-A6AD-6A8D1CA80D42}" type="sibTrans" cxnId="{0372EFE4-077E-45B5-9AD3-56CBBCEFBD67}">
      <dgm:prSet/>
      <dgm:spPr/>
      <dgm:t>
        <a:bodyPr/>
        <a:lstStyle/>
        <a:p>
          <a:endParaRPr lang="en-GB"/>
        </a:p>
      </dgm:t>
    </dgm:pt>
    <dgm:pt modelId="{3AF50273-0B0F-471E-845B-92E7FBB4E403}">
      <dgm:prSet phldrT="[Text]" custT="1"/>
      <dgm:spPr/>
      <dgm:t>
        <a:bodyPr/>
        <a:lstStyle/>
        <a:p>
          <a:r>
            <a:rPr lang="en-GB" sz="1200" dirty="0">
              <a:latin typeface="Comic Sans MS"/>
              <a:ea typeface="Tahoma"/>
              <a:cs typeface="Tahoma"/>
            </a:rPr>
            <a:t>Contribute ideas at meetings and support other roles.</a:t>
          </a:r>
        </a:p>
      </dgm:t>
    </dgm:pt>
    <dgm:pt modelId="{97B9DDF8-F9A9-45F0-9A17-D8FC180847FD}" type="parTrans" cxnId="{FEA450E5-0741-4BDF-A1F6-672FAD056891}">
      <dgm:prSet/>
      <dgm:spPr/>
      <dgm:t>
        <a:bodyPr/>
        <a:lstStyle/>
        <a:p>
          <a:endParaRPr lang="en-GB"/>
        </a:p>
      </dgm:t>
    </dgm:pt>
    <dgm:pt modelId="{56D966C1-149B-44C7-B25D-66D180A557D2}" type="sibTrans" cxnId="{FEA450E5-0741-4BDF-A1F6-672FAD056891}">
      <dgm:prSet/>
      <dgm:spPr/>
      <dgm:t>
        <a:bodyPr/>
        <a:lstStyle/>
        <a:p>
          <a:endParaRPr lang="en-GB"/>
        </a:p>
      </dgm:t>
    </dgm:pt>
    <dgm:pt modelId="{CBB46549-44AB-41FA-8A89-C9E7CC790B10}">
      <dgm:prSet phldrT="[Text]" custT="1"/>
      <dgm:spPr/>
      <dgm:t>
        <a:bodyPr/>
        <a:lstStyle/>
        <a:p>
          <a:r>
            <a:rPr lang="en-GB" sz="1200" dirty="0">
              <a:latin typeface="Comic Sans MS"/>
              <a:ea typeface="Tahoma"/>
              <a:cs typeface="Tahoma"/>
            </a:rPr>
            <a:t>Promote incentives opportunities to parents via the secretary</a:t>
          </a:r>
        </a:p>
      </dgm:t>
    </dgm:pt>
    <dgm:pt modelId="{B2CB482D-4B53-4A6D-9DFD-D9A6D6B3805D}" type="parTrans" cxnId="{BBE6681E-8748-4FFA-8AAB-BD76F315CAB5}">
      <dgm:prSet/>
      <dgm:spPr/>
      <dgm:t>
        <a:bodyPr/>
        <a:lstStyle/>
        <a:p>
          <a:endParaRPr lang="en-GB"/>
        </a:p>
      </dgm:t>
    </dgm:pt>
    <dgm:pt modelId="{836EA440-5C30-46A9-BDDB-CA55DC34B36D}" type="sibTrans" cxnId="{BBE6681E-8748-4FFA-8AAB-BD76F315CAB5}">
      <dgm:prSet/>
      <dgm:spPr/>
      <dgm:t>
        <a:bodyPr/>
        <a:lstStyle/>
        <a:p>
          <a:endParaRPr lang="en-GB"/>
        </a:p>
      </dgm:t>
    </dgm:pt>
    <dgm:pt modelId="{42FD46A3-EB38-44AD-815E-A6E3C088D324}">
      <dgm:prSet custT="1"/>
      <dgm:spPr/>
      <dgm:t>
        <a:bodyPr/>
        <a:lstStyle/>
        <a:p>
          <a:r>
            <a:rPr lang="en-GB" sz="1200" dirty="0">
              <a:latin typeface="Comic Sans MS"/>
              <a:ea typeface="Tahoma"/>
              <a:cs typeface="Tahoma"/>
            </a:rPr>
            <a:t>Lead / help organise events / projects (manage volunteers, document event process, write updates for the school newsletter etc.)</a:t>
          </a:r>
        </a:p>
      </dgm:t>
    </dgm:pt>
    <dgm:pt modelId="{DFF134A1-63B8-4493-802C-1A6AD1192074}" type="parTrans" cxnId="{876E8EA7-0ACE-44DC-9DD9-C037F13DC45E}">
      <dgm:prSet/>
      <dgm:spPr/>
      <dgm:t>
        <a:bodyPr/>
        <a:lstStyle/>
        <a:p>
          <a:endParaRPr lang="en-GB"/>
        </a:p>
      </dgm:t>
    </dgm:pt>
    <dgm:pt modelId="{42469090-B3FB-4AED-9FFD-C4363159929A}" type="sibTrans" cxnId="{876E8EA7-0ACE-44DC-9DD9-C037F13DC45E}">
      <dgm:prSet/>
      <dgm:spPr/>
      <dgm:t>
        <a:bodyPr/>
        <a:lstStyle/>
        <a:p>
          <a:endParaRPr lang="en-GB"/>
        </a:p>
      </dgm:t>
    </dgm:pt>
    <dgm:pt modelId="{744A1FAB-9F63-4D10-8AB8-55456B9AD847}">
      <dgm:prSet custT="1"/>
      <dgm:spPr/>
      <dgm:t>
        <a:bodyPr/>
        <a:lstStyle/>
        <a:p>
          <a:r>
            <a:rPr lang="en-GB" sz="1200" dirty="0">
              <a:latin typeface="Comic Sans MS"/>
              <a:ea typeface="Tahoma"/>
              <a:cs typeface="Tahoma"/>
            </a:rPr>
            <a:t>Support events (posters / flyers / programmes, refreshments, source equipment, sell tickets, attend the event, etc.</a:t>
          </a:r>
        </a:p>
      </dgm:t>
    </dgm:pt>
    <dgm:pt modelId="{06910E90-FF61-47EA-86E6-A000E5D7E27A}" type="parTrans" cxnId="{428A7615-47EE-4FA8-B912-1BC7FB65E8FE}">
      <dgm:prSet/>
      <dgm:spPr/>
      <dgm:t>
        <a:bodyPr/>
        <a:lstStyle/>
        <a:p>
          <a:endParaRPr lang="en-GB"/>
        </a:p>
      </dgm:t>
    </dgm:pt>
    <dgm:pt modelId="{E304D1A5-26AD-4EAC-B2AF-494019AB1B82}" type="sibTrans" cxnId="{428A7615-47EE-4FA8-B912-1BC7FB65E8FE}">
      <dgm:prSet/>
      <dgm:spPr/>
      <dgm:t>
        <a:bodyPr/>
        <a:lstStyle/>
        <a:p>
          <a:endParaRPr lang="en-GB"/>
        </a:p>
      </dgm:t>
    </dgm:pt>
    <dgm:pt modelId="{320EDB7E-1B56-4AF4-8D9D-BD58EC62068C}">
      <dgm:prSet custT="1"/>
      <dgm:spPr/>
      <dgm:t>
        <a:bodyPr/>
        <a:lstStyle/>
        <a:p>
          <a:r>
            <a:rPr lang="en-GB" sz="1200" dirty="0">
              <a:latin typeface="Comic Sans MS"/>
              <a:ea typeface="Tahoma"/>
              <a:cs typeface="Tahoma"/>
            </a:rPr>
            <a:t>Communicate with parents and community about events and projects</a:t>
          </a:r>
        </a:p>
      </dgm:t>
    </dgm:pt>
    <dgm:pt modelId="{BE1ABC06-3329-46EB-8C96-3BF05863123A}" type="parTrans" cxnId="{CF9E21D3-A610-4030-98F1-80F8D54BD371}">
      <dgm:prSet/>
      <dgm:spPr/>
      <dgm:t>
        <a:bodyPr/>
        <a:lstStyle/>
        <a:p>
          <a:endParaRPr lang="en-GB"/>
        </a:p>
      </dgm:t>
    </dgm:pt>
    <dgm:pt modelId="{888EFE43-3820-424D-8D7E-6FEEDB0B1B09}" type="sibTrans" cxnId="{CF9E21D3-A610-4030-98F1-80F8D54BD371}">
      <dgm:prSet/>
      <dgm:spPr/>
      <dgm:t>
        <a:bodyPr/>
        <a:lstStyle/>
        <a:p>
          <a:endParaRPr lang="en-GB"/>
        </a:p>
      </dgm:t>
    </dgm:pt>
    <dgm:pt modelId="{41B2460A-A57D-4DF3-B974-0F91D3E2AC1B}">
      <dgm:prSet custT="1"/>
      <dgm:spPr/>
      <dgm:t>
        <a:bodyPr/>
        <a:lstStyle/>
        <a:p>
          <a:r>
            <a:rPr lang="en-GB" sz="1200" dirty="0">
              <a:latin typeface="Comic Sans MS"/>
              <a:ea typeface="Tahoma"/>
              <a:cs typeface="Tahoma"/>
            </a:rPr>
            <a:t>Encourage participation and enthusiasm for PTA events.</a:t>
          </a:r>
        </a:p>
      </dgm:t>
    </dgm:pt>
    <dgm:pt modelId="{88F3B380-675F-4A70-B28B-1B645508B2A6}" type="parTrans" cxnId="{31D0D877-F155-4953-962F-54CBBF4054FF}">
      <dgm:prSet/>
      <dgm:spPr/>
      <dgm:t>
        <a:bodyPr/>
        <a:lstStyle/>
        <a:p>
          <a:endParaRPr lang="en-GB"/>
        </a:p>
      </dgm:t>
    </dgm:pt>
    <dgm:pt modelId="{9EF84E81-1178-4945-988E-BD6AEF725EE7}" type="sibTrans" cxnId="{31D0D877-F155-4953-962F-54CBBF4054FF}">
      <dgm:prSet/>
      <dgm:spPr/>
      <dgm:t>
        <a:bodyPr/>
        <a:lstStyle/>
        <a:p>
          <a:endParaRPr lang="en-GB"/>
        </a:p>
      </dgm:t>
    </dgm:pt>
    <dgm:pt modelId="{0B09D2E9-A88B-4B28-AA6E-FA4FDC1FF23B}">
      <dgm:prSet custT="1"/>
      <dgm:spPr/>
      <dgm:t>
        <a:bodyPr/>
        <a:lstStyle/>
        <a:p>
          <a:r>
            <a:rPr lang="en-GB" sz="1200" dirty="0">
              <a:latin typeface="Comic Sans MS"/>
              <a:ea typeface="Tahoma"/>
              <a:cs typeface="Tahoma"/>
            </a:rPr>
            <a:t>Vote on actions/ decisions</a:t>
          </a:r>
        </a:p>
      </dgm:t>
    </dgm:pt>
    <dgm:pt modelId="{8801E9CD-17C7-4798-BA84-7768CB235D3E}" type="parTrans" cxnId="{06E9A472-7DA0-4705-9208-C8F09CEB7BC2}">
      <dgm:prSet/>
      <dgm:spPr/>
      <dgm:t>
        <a:bodyPr/>
        <a:lstStyle/>
        <a:p>
          <a:endParaRPr lang="en-GB"/>
        </a:p>
      </dgm:t>
    </dgm:pt>
    <dgm:pt modelId="{A54CE84A-44B6-47A5-A5F7-16CDB90233DB}" type="sibTrans" cxnId="{06E9A472-7DA0-4705-9208-C8F09CEB7BC2}">
      <dgm:prSet/>
      <dgm:spPr/>
      <dgm:t>
        <a:bodyPr/>
        <a:lstStyle/>
        <a:p>
          <a:endParaRPr lang="en-GB"/>
        </a:p>
      </dgm:t>
    </dgm:pt>
    <dgm:pt modelId="{40CA3F58-299A-4D7C-8B33-A12CDEDB20F0}">
      <dgm:prSet phldrT="[Text]"/>
      <dgm:spPr/>
      <dgm:t>
        <a:bodyPr/>
        <a:lstStyle/>
        <a:p>
          <a:r>
            <a:rPr lang="en-GB" dirty="0">
              <a:latin typeface="Comic Sans MS"/>
              <a:ea typeface="Tahoma"/>
              <a:cs typeface="Tahoma"/>
            </a:rPr>
            <a:t>Parents and Carers</a:t>
          </a:r>
        </a:p>
      </dgm:t>
    </dgm:pt>
    <dgm:pt modelId="{E7F453E7-8DF7-4343-B858-5E1B4D324876}" type="parTrans" cxnId="{C98D65AB-BDF8-4AB0-B759-E7928F0635C1}">
      <dgm:prSet/>
      <dgm:spPr/>
      <dgm:t>
        <a:bodyPr/>
        <a:lstStyle/>
        <a:p>
          <a:endParaRPr lang="en-GB"/>
        </a:p>
      </dgm:t>
    </dgm:pt>
    <dgm:pt modelId="{A48C1DE8-DE99-45D9-B42F-D0A498522B97}" type="sibTrans" cxnId="{C98D65AB-BDF8-4AB0-B759-E7928F0635C1}">
      <dgm:prSet/>
      <dgm:spPr/>
      <dgm:t>
        <a:bodyPr/>
        <a:lstStyle/>
        <a:p>
          <a:endParaRPr lang="en-GB"/>
        </a:p>
      </dgm:t>
    </dgm:pt>
    <dgm:pt modelId="{8B39E3AB-6877-4E1A-B93C-4EEBB05AD8B8}">
      <dgm:prSet custT="1"/>
      <dgm:spPr/>
      <dgm:t>
        <a:bodyPr/>
        <a:lstStyle/>
        <a:p>
          <a:pPr rtl="0"/>
          <a:r>
            <a:rPr lang="en-US" sz="1200" dirty="0">
              <a:latin typeface="Comic Sans MS"/>
              <a:ea typeface="Tahoma"/>
              <a:cs typeface="Tahoma"/>
            </a:rPr>
            <a:t>Parents and carers of children at CGPS are automatically members of the PTA. The PTA committee informs them of the events and projects that are due to take place. They may attend PTA meetings, but cannot vote on decisions made. </a:t>
          </a:r>
          <a:endParaRPr lang="en-GB" sz="1200" dirty="0">
            <a:latin typeface="Comic Sans MS"/>
            <a:ea typeface="Tahoma"/>
            <a:cs typeface="Tahoma"/>
          </a:endParaRPr>
        </a:p>
      </dgm:t>
    </dgm:pt>
    <dgm:pt modelId="{15A58A92-627D-439C-A75A-2D966A334446}" type="parTrans" cxnId="{6A1D419C-5E2C-4E6A-9754-D265190F613D}">
      <dgm:prSet/>
      <dgm:spPr/>
      <dgm:t>
        <a:bodyPr/>
        <a:lstStyle/>
        <a:p>
          <a:endParaRPr lang="en-GB"/>
        </a:p>
      </dgm:t>
    </dgm:pt>
    <dgm:pt modelId="{73F3502D-ED40-4835-A6A3-E4E95EE27DC4}" type="sibTrans" cxnId="{6A1D419C-5E2C-4E6A-9754-D265190F613D}">
      <dgm:prSet/>
      <dgm:spPr/>
      <dgm:t>
        <a:bodyPr/>
        <a:lstStyle/>
        <a:p>
          <a:endParaRPr lang="en-GB"/>
        </a:p>
      </dgm:t>
    </dgm:pt>
    <dgm:pt modelId="{CD3BEC3B-7830-414A-AA77-4FC6913E1F81}">
      <dgm:prSet custT="1"/>
      <dgm:spPr/>
      <dgm:t>
        <a:bodyPr/>
        <a:lstStyle/>
        <a:p>
          <a:r>
            <a:rPr lang="en-US" sz="1200" dirty="0">
              <a:latin typeface="Comic Sans MS"/>
              <a:ea typeface="Tahoma"/>
              <a:cs typeface="Tahoma"/>
            </a:rPr>
            <a:t>Attend meetings, share ideas and vote at the AGM</a:t>
          </a:r>
          <a:endParaRPr lang="en-GB" sz="1200" dirty="0">
            <a:latin typeface="Comic Sans MS"/>
            <a:ea typeface="Tahoma"/>
            <a:cs typeface="Tahoma"/>
          </a:endParaRPr>
        </a:p>
      </dgm:t>
    </dgm:pt>
    <dgm:pt modelId="{4B6B4E9E-E82A-4D11-B619-DAEC2EB2A2D8}" type="parTrans" cxnId="{73915240-0D2E-4D40-B86A-99466258FA5E}">
      <dgm:prSet/>
      <dgm:spPr/>
      <dgm:t>
        <a:bodyPr/>
        <a:lstStyle/>
        <a:p>
          <a:endParaRPr lang="en-GB"/>
        </a:p>
      </dgm:t>
    </dgm:pt>
    <dgm:pt modelId="{A90340AB-A19C-40FB-A68D-2AD10C5CB9F1}" type="sibTrans" cxnId="{73915240-0D2E-4D40-B86A-99466258FA5E}">
      <dgm:prSet/>
      <dgm:spPr/>
      <dgm:t>
        <a:bodyPr/>
        <a:lstStyle/>
        <a:p>
          <a:endParaRPr lang="en-GB"/>
        </a:p>
      </dgm:t>
    </dgm:pt>
    <dgm:pt modelId="{1A191471-9834-4E84-A675-0843A8CB16B1}">
      <dgm:prSet custT="1"/>
      <dgm:spPr/>
      <dgm:t>
        <a:bodyPr/>
        <a:lstStyle/>
        <a:p>
          <a:r>
            <a:rPr lang="en-US" sz="1200" dirty="0">
              <a:latin typeface="Comic Sans MS"/>
              <a:ea typeface="Tahoma"/>
              <a:cs typeface="Tahoma"/>
            </a:rPr>
            <a:t>All parents and carers are encouraged to help at fundraising events. Information on help needed is provided via email in the run up to events.</a:t>
          </a:r>
          <a:endParaRPr lang="en-GB" sz="1200" dirty="0">
            <a:latin typeface="Comic Sans MS"/>
            <a:ea typeface="Tahoma"/>
            <a:cs typeface="Tahoma"/>
          </a:endParaRPr>
        </a:p>
      </dgm:t>
    </dgm:pt>
    <dgm:pt modelId="{914BFEBB-0874-4A24-A9BE-03810274FADF}" type="parTrans" cxnId="{74BFC0E7-6DDC-4E71-B0E5-C66E00451433}">
      <dgm:prSet/>
      <dgm:spPr/>
      <dgm:t>
        <a:bodyPr/>
        <a:lstStyle/>
        <a:p>
          <a:endParaRPr lang="en-GB"/>
        </a:p>
      </dgm:t>
    </dgm:pt>
    <dgm:pt modelId="{1923BD62-C15C-470B-A771-BE247EBFE6EB}" type="sibTrans" cxnId="{74BFC0E7-6DDC-4E71-B0E5-C66E00451433}">
      <dgm:prSet/>
      <dgm:spPr/>
      <dgm:t>
        <a:bodyPr/>
        <a:lstStyle/>
        <a:p>
          <a:endParaRPr lang="en-GB"/>
        </a:p>
      </dgm:t>
    </dgm:pt>
    <dgm:pt modelId="{0C768769-6C62-4232-BA5F-A740804D7271}">
      <dgm:prSet phldrT="[Text]" custT="1"/>
      <dgm:spPr/>
      <dgm:t>
        <a:bodyPr/>
        <a:lstStyle/>
        <a:p>
          <a:r>
            <a:rPr lang="en-GB" sz="1200" dirty="0">
              <a:latin typeface="Comic Sans MS"/>
              <a:ea typeface="Tahoma"/>
              <a:cs typeface="Tahoma"/>
            </a:rPr>
            <a:t>Seek external opportunities for donations via incentives</a:t>
          </a:r>
        </a:p>
      </dgm:t>
    </dgm:pt>
    <dgm:pt modelId="{611AD046-4048-4439-9CD6-BE23155CF1E9}" type="parTrans" cxnId="{E43B645C-6995-486A-B1E6-54A4C90CB8C2}">
      <dgm:prSet/>
      <dgm:spPr/>
      <dgm:t>
        <a:bodyPr/>
        <a:lstStyle/>
        <a:p>
          <a:endParaRPr lang="en-GB"/>
        </a:p>
      </dgm:t>
    </dgm:pt>
    <dgm:pt modelId="{625C33E5-AD93-4F96-BC36-944D8B04D308}" type="sibTrans" cxnId="{E43B645C-6995-486A-B1E6-54A4C90CB8C2}">
      <dgm:prSet/>
      <dgm:spPr/>
      <dgm:t>
        <a:bodyPr/>
        <a:lstStyle/>
        <a:p>
          <a:endParaRPr lang="en-GB"/>
        </a:p>
      </dgm:t>
    </dgm:pt>
    <dgm:pt modelId="{D72ABB40-5D39-4F5F-AF9B-10A456CC8B13}">
      <dgm:prSet custT="1"/>
      <dgm:spPr/>
      <dgm:t>
        <a:bodyPr/>
        <a:lstStyle/>
        <a:p>
          <a:r>
            <a:rPr lang="en-GB" sz="1200" dirty="0">
              <a:latin typeface="Comic Sans MS"/>
              <a:ea typeface="Tahoma"/>
              <a:cs typeface="Tahoma"/>
            </a:rPr>
            <a:t>Assist with running of PTA lead events</a:t>
          </a:r>
        </a:p>
      </dgm:t>
    </dgm:pt>
    <dgm:pt modelId="{B1CFB76D-785F-41AC-89E8-4024E43EDCD3}" type="parTrans" cxnId="{EB01AD40-6AA2-4DF2-ADDC-0C7C4C17F0BE}">
      <dgm:prSet/>
      <dgm:spPr/>
      <dgm:t>
        <a:bodyPr/>
        <a:lstStyle/>
        <a:p>
          <a:endParaRPr lang="en-GB"/>
        </a:p>
      </dgm:t>
    </dgm:pt>
    <dgm:pt modelId="{81BEA7B1-896D-408B-B36C-9F4C401891DB}" type="sibTrans" cxnId="{EB01AD40-6AA2-4DF2-ADDC-0C7C4C17F0BE}">
      <dgm:prSet/>
      <dgm:spPr/>
      <dgm:t>
        <a:bodyPr/>
        <a:lstStyle/>
        <a:p>
          <a:endParaRPr lang="en-GB"/>
        </a:p>
      </dgm:t>
    </dgm:pt>
    <dgm:pt modelId="{B1466BDC-B926-4A41-BFBD-0E3A84DA02E9}">
      <dgm:prSet custT="1"/>
      <dgm:spPr/>
      <dgm:t>
        <a:bodyPr/>
        <a:lstStyle/>
        <a:p>
          <a:r>
            <a:rPr lang="en-GB" sz="1200" dirty="0">
              <a:latin typeface="Comic Sans MS"/>
              <a:ea typeface="Tahoma"/>
              <a:cs typeface="Tahoma"/>
            </a:rPr>
            <a:t>Contribute ideas for fundraising activities</a:t>
          </a:r>
        </a:p>
      </dgm:t>
    </dgm:pt>
    <dgm:pt modelId="{243BAB9D-8483-4A9A-ACFB-079552CCA046}" type="parTrans" cxnId="{0D3180E1-E39E-417E-B3A6-D2C68F4CC7BE}">
      <dgm:prSet/>
      <dgm:spPr/>
      <dgm:t>
        <a:bodyPr/>
        <a:lstStyle/>
        <a:p>
          <a:endParaRPr lang="en-GB"/>
        </a:p>
      </dgm:t>
    </dgm:pt>
    <dgm:pt modelId="{C5C272BF-7DAD-492E-B646-CD0B7BBA0C35}" type="sibTrans" cxnId="{0D3180E1-E39E-417E-B3A6-D2C68F4CC7BE}">
      <dgm:prSet/>
      <dgm:spPr/>
      <dgm:t>
        <a:bodyPr/>
        <a:lstStyle/>
        <a:p>
          <a:endParaRPr lang="en-GB"/>
        </a:p>
      </dgm:t>
    </dgm:pt>
    <dgm:pt modelId="{01B7D4DB-3EE4-4F08-AEBE-11CA0A014322}">
      <dgm:prSet phldrT="[Text]" custT="1"/>
      <dgm:spPr/>
      <dgm:t>
        <a:bodyPr/>
        <a:lstStyle/>
        <a:p>
          <a:r>
            <a:rPr lang="en-GB" sz="1200" dirty="0">
              <a:latin typeface="Comic Sans MS"/>
              <a:ea typeface="Tahoma"/>
              <a:cs typeface="Tahoma"/>
            </a:rPr>
            <a:t>Contribute ideas for the ‘wish list’</a:t>
          </a:r>
        </a:p>
      </dgm:t>
    </dgm:pt>
    <dgm:pt modelId="{BD6E9AC8-1997-44BC-B2DE-FBAF6A54A6A1}" type="parTrans" cxnId="{5D5AC075-1618-4DE3-BF4A-45BF73C1251F}">
      <dgm:prSet/>
      <dgm:spPr/>
      <dgm:t>
        <a:bodyPr/>
        <a:lstStyle/>
        <a:p>
          <a:endParaRPr lang="en-GB"/>
        </a:p>
      </dgm:t>
    </dgm:pt>
    <dgm:pt modelId="{1385BCAE-9801-4AE1-9F7C-4E8F56B051A2}" type="sibTrans" cxnId="{5D5AC075-1618-4DE3-BF4A-45BF73C1251F}">
      <dgm:prSet/>
      <dgm:spPr/>
      <dgm:t>
        <a:bodyPr/>
        <a:lstStyle/>
        <a:p>
          <a:endParaRPr lang="en-GB"/>
        </a:p>
      </dgm:t>
    </dgm:pt>
    <dgm:pt modelId="{265F8EC8-8028-43D5-B4BD-05A041689A49}">
      <dgm:prSet phldr="0" custT="1"/>
      <dgm:spPr/>
      <dgm:t>
        <a:bodyPr/>
        <a:lstStyle/>
        <a:p>
          <a:pPr rtl="0"/>
          <a:r>
            <a:rPr lang="en-GB" sz="1200" dirty="0">
              <a:latin typeface="Comic Sans MS"/>
              <a:ea typeface="Tahoma"/>
              <a:cs typeface="Tahoma"/>
            </a:rPr>
            <a:t>Apply for grants, funding, sponsorships</a:t>
          </a:r>
        </a:p>
      </dgm:t>
    </dgm:pt>
    <dgm:pt modelId="{6D2A41D6-45A1-4C23-A2C0-8566240AE7E7}" type="parTrans" cxnId="{7426E93D-A14B-4076-B294-234399C153BA}">
      <dgm:prSet/>
      <dgm:spPr/>
      <dgm:t>
        <a:bodyPr/>
        <a:lstStyle/>
        <a:p>
          <a:endParaRPr lang="en-GB"/>
        </a:p>
      </dgm:t>
    </dgm:pt>
    <dgm:pt modelId="{1AC659D1-1AF3-4890-8F31-DE47010DF673}" type="sibTrans" cxnId="{7426E93D-A14B-4076-B294-234399C153BA}">
      <dgm:prSet/>
      <dgm:spPr/>
      <dgm:t>
        <a:bodyPr/>
        <a:lstStyle/>
        <a:p>
          <a:endParaRPr lang="en-GB"/>
        </a:p>
      </dgm:t>
    </dgm:pt>
    <dgm:pt modelId="{EDBBCA5C-6F94-4C95-8738-193C3EA475A6}" type="pres">
      <dgm:prSet presAssocID="{19190234-8A99-4A3F-8422-E9DB6DD7687B}" presName="Name0" presStyleCnt="0">
        <dgm:presLayoutVars>
          <dgm:dir/>
          <dgm:animLvl val="lvl"/>
          <dgm:resizeHandles val="exact"/>
        </dgm:presLayoutVars>
      </dgm:prSet>
      <dgm:spPr/>
      <dgm:t>
        <a:bodyPr/>
        <a:lstStyle/>
        <a:p>
          <a:endParaRPr lang="en-GB"/>
        </a:p>
      </dgm:t>
    </dgm:pt>
    <dgm:pt modelId="{00143F28-9AAB-4CC7-B3A1-B44836DAA562}" type="pres">
      <dgm:prSet presAssocID="{E7F80120-A1BF-4527-9DAB-5D0D9D9FFBDC}" presName="composite" presStyleCnt="0"/>
      <dgm:spPr/>
    </dgm:pt>
    <dgm:pt modelId="{20F7A63E-E3DB-421C-B4CD-37F275A820DF}" type="pres">
      <dgm:prSet presAssocID="{E7F80120-A1BF-4527-9DAB-5D0D9D9FFBDC}" presName="parTx" presStyleLbl="alignNode1" presStyleIdx="0" presStyleCnt="4" custScaleX="102475" custLinFactX="124484" custLinFactNeighborX="200000" custLinFactNeighborY="89116">
        <dgm:presLayoutVars>
          <dgm:chMax val="0"/>
          <dgm:chPref val="0"/>
          <dgm:bulletEnabled val="1"/>
        </dgm:presLayoutVars>
      </dgm:prSet>
      <dgm:spPr/>
      <dgm:t>
        <a:bodyPr/>
        <a:lstStyle/>
        <a:p>
          <a:endParaRPr lang="en-GB"/>
        </a:p>
      </dgm:t>
    </dgm:pt>
    <dgm:pt modelId="{BA5B06B9-F2B1-4B5A-8E0F-C7582B5AD45A}" type="pres">
      <dgm:prSet presAssocID="{E7F80120-A1BF-4527-9DAB-5D0D9D9FFBDC}" presName="desTx" presStyleLbl="alignAccFollowNode1" presStyleIdx="0" presStyleCnt="4" custScaleY="86289" custLinFactX="124616" custLinFactNeighborX="200000" custLinFactNeighborY="7362">
        <dgm:presLayoutVars>
          <dgm:bulletEnabled val="1"/>
        </dgm:presLayoutVars>
      </dgm:prSet>
      <dgm:spPr/>
      <dgm:t>
        <a:bodyPr/>
        <a:lstStyle/>
        <a:p>
          <a:endParaRPr lang="en-GB"/>
        </a:p>
      </dgm:t>
    </dgm:pt>
    <dgm:pt modelId="{92430D59-E493-43B1-9A01-2E668A87E089}" type="pres">
      <dgm:prSet presAssocID="{356F0919-3506-42AB-AE13-E5CD608B8A60}" presName="space" presStyleCnt="0"/>
      <dgm:spPr/>
    </dgm:pt>
    <dgm:pt modelId="{1683D29D-7B4F-418D-9DC3-812C20A01D61}" type="pres">
      <dgm:prSet presAssocID="{DCEB12EF-780E-43F0-80C0-E880301191BE}" presName="composite" presStyleCnt="0"/>
      <dgm:spPr/>
    </dgm:pt>
    <dgm:pt modelId="{B89FDFB5-A7F3-4BDA-8CF6-B6F82B6805A3}" type="pres">
      <dgm:prSet presAssocID="{DCEB12EF-780E-43F0-80C0-E880301191BE}" presName="parTx" presStyleLbl="alignNode1" presStyleIdx="1" presStyleCnt="4" custLinFactNeighborX="-5006" custLinFactNeighborY="91192">
        <dgm:presLayoutVars>
          <dgm:chMax val="0"/>
          <dgm:chPref val="0"/>
          <dgm:bulletEnabled val="1"/>
        </dgm:presLayoutVars>
      </dgm:prSet>
      <dgm:spPr/>
      <dgm:t>
        <a:bodyPr/>
        <a:lstStyle/>
        <a:p>
          <a:endParaRPr lang="en-GB"/>
        </a:p>
      </dgm:t>
    </dgm:pt>
    <dgm:pt modelId="{FCAA0DD0-AF8B-4F76-B4DE-BDDA62B7F76A}" type="pres">
      <dgm:prSet presAssocID="{DCEB12EF-780E-43F0-80C0-E880301191BE}" presName="desTx" presStyleLbl="alignAccFollowNode1" presStyleIdx="1" presStyleCnt="4" custScaleY="83692" custLinFactNeighborX="-5006" custLinFactNeighborY="5711">
        <dgm:presLayoutVars>
          <dgm:bulletEnabled val="1"/>
        </dgm:presLayoutVars>
      </dgm:prSet>
      <dgm:spPr/>
      <dgm:t>
        <a:bodyPr/>
        <a:lstStyle/>
        <a:p>
          <a:endParaRPr lang="en-GB"/>
        </a:p>
      </dgm:t>
    </dgm:pt>
    <dgm:pt modelId="{A435AA7A-8706-48F4-B4F6-7265862C0768}" type="pres">
      <dgm:prSet presAssocID="{918D8149-801A-4C4A-9C8C-1210F12AF9B3}" presName="space" presStyleCnt="0"/>
      <dgm:spPr/>
    </dgm:pt>
    <dgm:pt modelId="{CE06BE5F-726B-421C-AF63-0627D4CC7BEA}" type="pres">
      <dgm:prSet presAssocID="{AA46EF44-6351-4CED-95D5-072CA6EC315B}" presName="composite" presStyleCnt="0"/>
      <dgm:spPr/>
    </dgm:pt>
    <dgm:pt modelId="{8793AF86-1B14-4ACB-B0FF-0A73202B5F6E}" type="pres">
      <dgm:prSet presAssocID="{AA46EF44-6351-4CED-95D5-072CA6EC315B}" presName="parTx" presStyleLbl="alignNode1" presStyleIdx="2" presStyleCnt="4" custScaleY="91212" custLinFactX="-100000" custLinFactY="6220" custLinFactNeighborX="-129116" custLinFactNeighborY="100000">
        <dgm:presLayoutVars>
          <dgm:chMax val="0"/>
          <dgm:chPref val="0"/>
          <dgm:bulletEnabled val="1"/>
        </dgm:presLayoutVars>
      </dgm:prSet>
      <dgm:spPr/>
      <dgm:t>
        <a:bodyPr/>
        <a:lstStyle/>
        <a:p>
          <a:endParaRPr lang="en-GB"/>
        </a:p>
      </dgm:t>
    </dgm:pt>
    <dgm:pt modelId="{6741DA20-0E7B-44EE-92B9-4767D04B90A8}" type="pres">
      <dgm:prSet presAssocID="{AA46EF44-6351-4CED-95D5-072CA6EC315B}" presName="desTx" presStyleLbl="alignAccFollowNode1" presStyleIdx="2" presStyleCnt="4" custLinFactX="-100000" custLinFactNeighborX="-127181" custLinFactNeighborY="17291">
        <dgm:presLayoutVars>
          <dgm:bulletEnabled val="1"/>
        </dgm:presLayoutVars>
      </dgm:prSet>
      <dgm:spPr/>
      <dgm:t>
        <a:bodyPr/>
        <a:lstStyle/>
        <a:p>
          <a:endParaRPr lang="en-GB"/>
        </a:p>
      </dgm:t>
    </dgm:pt>
    <dgm:pt modelId="{F7019539-7211-4768-BA9A-4FF09B701795}" type="pres">
      <dgm:prSet presAssocID="{5369E07B-4D4A-4ABD-A6AD-6A8D1CA80D42}" presName="space" presStyleCnt="0"/>
      <dgm:spPr/>
    </dgm:pt>
    <dgm:pt modelId="{CC3AEDA9-3CF4-4A37-B2AC-DDABEBDCB063}" type="pres">
      <dgm:prSet presAssocID="{40CA3F58-299A-4D7C-8B33-A12CDEDB20F0}" presName="composite" presStyleCnt="0"/>
      <dgm:spPr/>
    </dgm:pt>
    <dgm:pt modelId="{B64837DE-4BA1-4A95-878F-6E18A51BD1AB}" type="pres">
      <dgm:prSet presAssocID="{40CA3F58-299A-4D7C-8B33-A12CDEDB20F0}" presName="parTx" presStyleLbl="alignNode1" presStyleIdx="3" presStyleCnt="4" custLinFactX="-24461" custLinFactNeighborX="-100000" custLinFactNeighborY="99108">
        <dgm:presLayoutVars>
          <dgm:chMax val="0"/>
          <dgm:chPref val="0"/>
          <dgm:bulletEnabled val="1"/>
        </dgm:presLayoutVars>
      </dgm:prSet>
      <dgm:spPr/>
      <dgm:t>
        <a:bodyPr/>
        <a:lstStyle/>
        <a:p>
          <a:endParaRPr lang="en-GB"/>
        </a:p>
      </dgm:t>
    </dgm:pt>
    <dgm:pt modelId="{E4CC1C9D-564A-4156-9E5F-FC13ADB1DE35}" type="pres">
      <dgm:prSet presAssocID="{40CA3F58-299A-4D7C-8B33-A12CDEDB20F0}" presName="desTx" presStyleLbl="alignAccFollowNode1" presStyleIdx="3" presStyleCnt="4" custScaleY="92363" custLinFactX="-24807" custLinFactNeighborX="-100000" custLinFactNeighborY="11252">
        <dgm:presLayoutVars>
          <dgm:bulletEnabled val="1"/>
        </dgm:presLayoutVars>
      </dgm:prSet>
      <dgm:spPr/>
      <dgm:t>
        <a:bodyPr/>
        <a:lstStyle/>
        <a:p>
          <a:endParaRPr lang="en-GB"/>
        </a:p>
      </dgm:t>
    </dgm:pt>
  </dgm:ptLst>
  <dgm:cxnLst>
    <dgm:cxn modelId="{B76EB749-1D74-4DBF-B96C-9C691C7AC0F5}" type="presOf" srcId="{B1466BDC-B926-4A41-BFBD-0E3A84DA02E9}" destId="{BA5B06B9-F2B1-4B5A-8E0F-C7582B5AD45A}" srcOrd="0" destOrd="3" presId="urn:microsoft.com/office/officeart/2005/8/layout/hList1"/>
    <dgm:cxn modelId="{F82DB7C0-3431-4CB3-BB6B-61DFB365007D}" srcId="{E7F80120-A1BF-4527-9DAB-5D0D9D9FFBDC}" destId="{E4344550-15C9-4002-B6F3-0F8FE3BD536F}" srcOrd="0" destOrd="0" parTransId="{A7731011-7372-4714-A0A6-709553D59F9D}" sibTransId="{78D0FDC5-FB0A-4962-988F-FE822FA34B2F}"/>
    <dgm:cxn modelId="{FEA450E5-0741-4BDF-A1F6-672FAD056891}" srcId="{AA46EF44-6351-4CED-95D5-072CA6EC315B}" destId="{3AF50273-0B0F-471E-845B-92E7FBB4E403}" srcOrd="0" destOrd="0" parTransId="{97B9DDF8-F9A9-45F0-9A17-D8FC180847FD}" sibTransId="{56D966C1-149B-44C7-B25D-66D180A557D2}"/>
    <dgm:cxn modelId="{A467F8B9-7A68-4DF7-AF96-BEA5184E3354}" type="presOf" srcId="{CD3BEC3B-7830-414A-AA77-4FC6913E1F81}" destId="{E4CC1C9D-564A-4156-9E5F-FC13ADB1DE35}" srcOrd="0" destOrd="2" presId="urn:microsoft.com/office/officeart/2005/8/layout/hList1"/>
    <dgm:cxn modelId="{2F6CA5E9-C753-4341-8C51-79E355D35DF2}" type="presOf" srcId="{265F8EC8-8028-43D5-B4BD-05A041689A49}" destId="{FCAA0DD0-AF8B-4F76-B4DE-BDDA62B7F76A}" srcOrd="0" destOrd="3" presId="urn:microsoft.com/office/officeart/2005/8/layout/hList1"/>
    <dgm:cxn modelId="{0372EFE4-077E-45B5-9AD3-56CBBCEFBD67}" srcId="{19190234-8A99-4A3F-8422-E9DB6DD7687B}" destId="{AA46EF44-6351-4CED-95D5-072CA6EC315B}" srcOrd="2" destOrd="0" parTransId="{8D8A2CA8-7967-4957-AFC2-DDDA6B55BB8D}" sibTransId="{5369E07B-4D4A-4ABD-A6AD-6A8D1CA80D42}"/>
    <dgm:cxn modelId="{AE9805BB-8CEE-4F92-B1AB-8D03067EFCB2}" type="presOf" srcId="{D72ABB40-5D39-4F5F-AF9B-10A456CC8B13}" destId="{BA5B06B9-F2B1-4B5A-8E0F-C7582B5AD45A}" srcOrd="0" destOrd="2" presId="urn:microsoft.com/office/officeart/2005/8/layout/hList1"/>
    <dgm:cxn modelId="{B5A384B4-776E-4B57-A611-F1C09546A8EE}" type="presOf" srcId="{19190234-8A99-4A3F-8422-E9DB6DD7687B}" destId="{EDBBCA5C-6F94-4C95-8738-193C3EA475A6}" srcOrd="0" destOrd="0" presId="urn:microsoft.com/office/officeart/2005/8/layout/hList1"/>
    <dgm:cxn modelId="{876E8EA7-0ACE-44DC-9DD9-C037F13DC45E}" srcId="{AA46EF44-6351-4CED-95D5-072CA6EC315B}" destId="{42FD46A3-EB38-44AD-815E-A6E3C088D324}" srcOrd="1" destOrd="0" parTransId="{DFF134A1-63B8-4493-802C-1A6AD1192074}" sibTransId="{42469090-B3FB-4AED-9FFD-C4363159929A}"/>
    <dgm:cxn modelId="{31D0D877-F155-4953-962F-54CBBF4054FF}" srcId="{AA46EF44-6351-4CED-95D5-072CA6EC315B}" destId="{41B2460A-A57D-4DF3-B974-0F91D3E2AC1B}" srcOrd="4" destOrd="0" parTransId="{88F3B380-675F-4A70-B28B-1B645508B2A6}" sibTransId="{9EF84E81-1178-4945-988E-BD6AEF725EE7}"/>
    <dgm:cxn modelId="{7426E93D-A14B-4076-B294-234399C153BA}" srcId="{DCEB12EF-780E-43F0-80C0-E880301191BE}" destId="{265F8EC8-8028-43D5-B4BD-05A041689A49}" srcOrd="3" destOrd="0" parTransId="{6D2A41D6-45A1-4C23-A2C0-8566240AE7E7}" sibTransId="{1AC659D1-1AF3-4890-8F31-DE47010DF673}"/>
    <dgm:cxn modelId="{74BFC0E7-6DDC-4E71-B0E5-C66E00451433}" srcId="{40CA3F58-299A-4D7C-8B33-A12CDEDB20F0}" destId="{1A191471-9834-4E84-A675-0843A8CB16B1}" srcOrd="1" destOrd="0" parTransId="{914BFEBB-0874-4A24-A9BE-03810274FADF}" sibTransId="{1923BD62-C15C-470B-A771-BE247EBFE6EB}"/>
    <dgm:cxn modelId="{093D3136-7649-43F6-8F0F-A83DC8C32D93}" type="presOf" srcId="{8B1C7FF4-D4E7-419B-A66B-8A8DE0DA008A}" destId="{FCAA0DD0-AF8B-4F76-B4DE-BDDA62B7F76A}" srcOrd="0" destOrd="0" presId="urn:microsoft.com/office/officeart/2005/8/layout/hList1"/>
    <dgm:cxn modelId="{0D3180E1-E39E-417E-B3A6-D2C68F4CC7BE}" srcId="{E7F80120-A1BF-4527-9DAB-5D0D9D9FFBDC}" destId="{B1466BDC-B926-4A41-BFBD-0E3A84DA02E9}" srcOrd="3" destOrd="0" parTransId="{243BAB9D-8483-4A9A-ACFB-079552CCA046}" sibTransId="{C5C272BF-7DAD-492E-B646-CD0B7BBA0C35}"/>
    <dgm:cxn modelId="{6A1D419C-5E2C-4E6A-9754-D265190F613D}" srcId="{40CA3F58-299A-4D7C-8B33-A12CDEDB20F0}" destId="{8B39E3AB-6877-4E1A-B93C-4EEBB05AD8B8}" srcOrd="0" destOrd="0" parTransId="{15A58A92-627D-439C-A75A-2D966A334446}" sibTransId="{73F3502D-ED40-4835-A6A3-E4E95EE27DC4}"/>
    <dgm:cxn modelId="{D1AB1EE8-84E9-42A7-9E5E-54003E84EBEB}" type="presOf" srcId="{42FD46A3-EB38-44AD-815E-A6E3C088D324}" destId="{6741DA20-0E7B-44EE-92B9-4767D04B90A8}" srcOrd="0" destOrd="1" presId="urn:microsoft.com/office/officeart/2005/8/layout/hList1"/>
    <dgm:cxn modelId="{AC39E7B7-CA7F-4B45-87DA-FC50964B01C6}" type="presOf" srcId="{E7F80120-A1BF-4527-9DAB-5D0D9D9FFBDC}" destId="{20F7A63E-E3DB-421C-B4CD-37F275A820DF}" srcOrd="0" destOrd="0" presId="urn:microsoft.com/office/officeart/2005/8/layout/hList1"/>
    <dgm:cxn modelId="{982EB9E8-663B-446E-AFD8-8BB7D927EB23}" type="presOf" srcId="{DCEB12EF-780E-43F0-80C0-E880301191BE}" destId="{B89FDFB5-A7F3-4BDA-8CF6-B6F82B6805A3}" srcOrd="0" destOrd="0" presId="urn:microsoft.com/office/officeart/2005/8/layout/hList1"/>
    <dgm:cxn modelId="{1BA14C27-5EAF-40B7-A1A2-0DCBFF51631F}" type="presOf" srcId="{320EDB7E-1B56-4AF4-8D9D-BD58EC62068C}" destId="{6741DA20-0E7B-44EE-92B9-4767D04B90A8}" srcOrd="0" destOrd="3" presId="urn:microsoft.com/office/officeart/2005/8/layout/hList1"/>
    <dgm:cxn modelId="{951EAFB0-03C6-46BB-9039-540284A1D23B}" type="presOf" srcId="{0B09D2E9-A88B-4B28-AA6E-FA4FDC1FF23B}" destId="{6741DA20-0E7B-44EE-92B9-4767D04B90A8}" srcOrd="0" destOrd="5" presId="urn:microsoft.com/office/officeart/2005/8/layout/hList1"/>
    <dgm:cxn modelId="{F810D438-ADC5-4BEC-BA1E-0C4DA1C9AAA0}" type="presOf" srcId="{CBB46549-44AB-41FA-8A89-C9E7CC790B10}" destId="{FCAA0DD0-AF8B-4F76-B4DE-BDDA62B7F76A}" srcOrd="0" destOrd="2" presId="urn:microsoft.com/office/officeart/2005/8/layout/hList1"/>
    <dgm:cxn modelId="{750BE152-9369-4AB1-B567-408A6C49A0F4}" type="presOf" srcId="{41B2460A-A57D-4DF3-B974-0F91D3E2AC1B}" destId="{6741DA20-0E7B-44EE-92B9-4767D04B90A8}" srcOrd="0" destOrd="4" presId="urn:microsoft.com/office/officeart/2005/8/layout/hList1"/>
    <dgm:cxn modelId="{CFED22C5-7599-4455-9434-0E0EBEC7A81A}" srcId="{DCEB12EF-780E-43F0-80C0-E880301191BE}" destId="{8B1C7FF4-D4E7-419B-A66B-8A8DE0DA008A}" srcOrd="0" destOrd="0" parTransId="{20740E76-6309-40FA-BF00-78B48F854789}" sibTransId="{BB9B37E0-EE9D-4695-B9CA-B9C932871277}"/>
    <dgm:cxn modelId="{428A7615-47EE-4FA8-B912-1BC7FB65E8FE}" srcId="{AA46EF44-6351-4CED-95D5-072CA6EC315B}" destId="{744A1FAB-9F63-4D10-8AB8-55456B9AD847}" srcOrd="2" destOrd="0" parTransId="{06910E90-FF61-47EA-86E6-A000E5D7E27A}" sibTransId="{E304D1A5-26AD-4EAC-B2AF-494019AB1B82}"/>
    <dgm:cxn modelId="{CD737C4D-FDAF-4B0A-ABD9-38F24C1CCB4B}" srcId="{19190234-8A99-4A3F-8422-E9DB6DD7687B}" destId="{E7F80120-A1BF-4527-9DAB-5D0D9D9FFBDC}" srcOrd="0" destOrd="0" parTransId="{4BEA84D8-B52E-4DF2-BD82-5DA4795EE4FC}" sibTransId="{356F0919-3506-42AB-AE13-E5CD608B8A60}"/>
    <dgm:cxn modelId="{1FBCE2A9-56CB-49EA-AB26-F9C3D99BF381}" type="presOf" srcId="{AA46EF44-6351-4CED-95D5-072CA6EC315B}" destId="{8793AF86-1B14-4ACB-B0FF-0A73202B5F6E}" srcOrd="0" destOrd="0" presId="urn:microsoft.com/office/officeart/2005/8/layout/hList1"/>
    <dgm:cxn modelId="{A5587F9A-8B60-427B-93ED-DBB92F9E523D}" type="presOf" srcId="{E4344550-15C9-4002-B6F3-0F8FE3BD536F}" destId="{BA5B06B9-F2B1-4B5A-8E0F-C7582B5AD45A}" srcOrd="0" destOrd="0" presId="urn:microsoft.com/office/officeart/2005/8/layout/hList1"/>
    <dgm:cxn modelId="{A1C5BFDA-344F-4DBF-8277-BC3EDA0ECAA1}" type="presOf" srcId="{1A191471-9834-4E84-A675-0843A8CB16B1}" destId="{E4CC1C9D-564A-4156-9E5F-FC13ADB1DE35}" srcOrd="0" destOrd="1" presId="urn:microsoft.com/office/officeart/2005/8/layout/hList1"/>
    <dgm:cxn modelId="{E43B645C-6995-486A-B1E6-54A4C90CB8C2}" srcId="{DCEB12EF-780E-43F0-80C0-E880301191BE}" destId="{0C768769-6C62-4232-BA5F-A740804D7271}" srcOrd="1" destOrd="0" parTransId="{611AD046-4048-4439-9CD6-BE23155CF1E9}" sibTransId="{625C33E5-AD93-4F96-BC36-944D8B04D308}"/>
    <dgm:cxn modelId="{73915240-0D2E-4D40-B86A-99466258FA5E}" srcId="{40CA3F58-299A-4D7C-8B33-A12CDEDB20F0}" destId="{CD3BEC3B-7830-414A-AA77-4FC6913E1F81}" srcOrd="2" destOrd="0" parTransId="{4B6B4E9E-E82A-4D11-B619-DAEC2EB2A2D8}" sibTransId="{A90340AB-A19C-40FB-A68D-2AD10C5CB9F1}"/>
    <dgm:cxn modelId="{06E9A472-7DA0-4705-9208-C8F09CEB7BC2}" srcId="{AA46EF44-6351-4CED-95D5-072CA6EC315B}" destId="{0B09D2E9-A88B-4B28-AA6E-FA4FDC1FF23B}" srcOrd="5" destOrd="0" parTransId="{8801E9CD-17C7-4798-BA84-7768CB235D3E}" sibTransId="{A54CE84A-44B6-47A5-A5F7-16CDB90233DB}"/>
    <dgm:cxn modelId="{EB01AD40-6AA2-4DF2-ADDC-0C7C4C17F0BE}" srcId="{E7F80120-A1BF-4527-9DAB-5D0D9D9FFBDC}" destId="{D72ABB40-5D39-4F5F-AF9B-10A456CC8B13}" srcOrd="2" destOrd="0" parTransId="{B1CFB76D-785F-41AC-89E8-4024E43EDCD3}" sibTransId="{81BEA7B1-896D-408B-B36C-9F4C401891DB}"/>
    <dgm:cxn modelId="{5D5AC075-1618-4DE3-BF4A-45BF73C1251F}" srcId="{E7F80120-A1BF-4527-9DAB-5D0D9D9FFBDC}" destId="{01B7D4DB-3EE4-4F08-AEBE-11CA0A014322}" srcOrd="1" destOrd="0" parTransId="{BD6E9AC8-1997-44BC-B2DE-FBAF6A54A6A1}" sibTransId="{1385BCAE-9801-4AE1-9F7C-4E8F56B051A2}"/>
    <dgm:cxn modelId="{C98D65AB-BDF8-4AB0-B759-E7928F0635C1}" srcId="{19190234-8A99-4A3F-8422-E9DB6DD7687B}" destId="{40CA3F58-299A-4D7C-8B33-A12CDEDB20F0}" srcOrd="3" destOrd="0" parTransId="{E7F453E7-8DF7-4343-B858-5E1B4D324876}" sibTransId="{A48C1DE8-DE99-45D9-B42F-D0A498522B97}"/>
    <dgm:cxn modelId="{CF9E21D3-A610-4030-98F1-80F8D54BD371}" srcId="{AA46EF44-6351-4CED-95D5-072CA6EC315B}" destId="{320EDB7E-1B56-4AF4-8D9D-BD58EC62068C}" srcOrd="3" destOrd="0" parTransId="{BE1ABC06-3329-46EB-8C96-3BF05863123A}" sibTransId="{888EFE43-3820-424D-8D7E-6FEEDB0B1B09}"/>
    <dgm:cxn modelId="{D64ED383-E303-4130-8B37-D2DDBCEAF228}" type="presOf" srcId="{01B7D4DB-3EE4-4F08-AEBE-11CA0A014322}" destId="{BA5B06B9-F2B1-4B5A-8E0F-C7582B5AD45A}" srcOrd="0" destOrd="1" presId="urn:microsoft.com/office/officeart/2005/8/layout/hList1"/>
    <dgm:cxn modelId="{22008405-643A-4869-A65E-0371C6566CFA}" type="presOf" srcId="{40CA3F58-299A-4D7C-8B33-A12CDEDB20F0}" destId="{B64837DE-4BA1-4A95-878F-6E18A51BD1AB}" srcOrd="0" destOrd="0" presId="urn:microsoft.com/office/officeart/2005/8/layout/hList1"/>
    <dgm:cxn modelId="{FEFFEF7F-50A3-49E7-806B-F5E7AFCBE3AE}" type="presOf" srcId="{8B39E3AB-6877-4E1A-B93C-4EEBB05AD8B8}" destId="{E4CC1C9D-564A-4156-9E5F-FC13ADB1DE35}" srcOrd="0" destOrd="0" presId="urn:microsoft.com/office/officeart/2005/8/layout/hList1"/>
    <dgm:cxn modelId="{279E1FB5-7B1A-49C0-ACA9-D397E6C2985D}" type="presOf" srcId="{3AF50273-0B0F-471E-845B-92E7FBB4E403}" destId="{6741DA20-0E7B-44EE-92B9-4767D04B90A8}" srcOrd="0" destOrd="0" presId="urn:microsoft.com/office/officeart/2005/8/layout/hList1"/>
    <dgm:cxn modelId="{1A44E23E-CD5A-4189-A824-8F231596D426}" srcId="{19190234-8A99-4A3F-8422-E9DB6DD7687B}" destId="{DCEB12EF-780E-43F0-80C0-E880301191BE}" srcOrd="1" destOrd="0" parTransId="{A7FC6B70-DEF3-48AD-A857-B703C3A9F256}" sibTransId="{918D8149-801A-4C4A-9C8C-1210F12AF9B3}"/>
    <dgm:cxn modelId="{BBE6681E-8748-4FFA-8AAB-BD76F315CAB5}" srcId="{DCEB12EF-780E-43F0-80C0-E880301191BE}" destId="{CBB46549-44AB-41FA-8A89-C9E7CC790B10}" srcOrd="2" destOrd="0" parTransId="{B2CB482D-4B53-4A6D-9DFD-D9A6D6B3805D}" sibTransId="{836EA440-5C30-46A9-BDDB-CA55DC34B36D}"/>
    <dgm:cxn modelId="{463F3A8A-F8B6-4E86-8993-39ADD07240E5}" type="presOf" srcId="{744A1FAB-9F63-4D10-8AB8-55456B9AD847}" destId="{6741DA20-0E7B-44EE-92B9-4767D04B90A8}" srcOrd="0" destOrd="2" presId="urn:microsoft.com/office/officeart/2005/8/layout/hList1"/>
    <dgm:cxn modelId="{DE07BE56-C225-4649-AC55-97D395914BAF}" type="presOf" srcId="{0C768769-6C62-4232-BA5F-A740804D7271}" destId="{FCAA0DD0-AF8B-4F76-B4DE-BDDA62B7F76A}" srcOrd="0" destOrd="1" presId="urn:microsoft.com/office/officeart/2005/8/layout/hList1"/>
    <dgm:cxn modelId="{C0038FDD-3050-4077-BFA3-44279C1AC997}" type="presParOf" srcId="{EDBBCA5C-6F94-4C95-8738-193C3EA475A6}" destId="{00143F28-9AAB-4CC7-B3A1-B44836DAA562}" srcOrd="0" destOrd="0" presId="urn:microsoft.com/office/officeart/2005/8/layout/hList1"/>
    <dgm:cxn modelId="{D84FFFAD-A7FF-4324-A740-DDE080A23395}" type="presParOf" srcId="{00143F28-9AAB-4CC7-B3A1-B44836DAA562}" destId="{20F7A63E-E3DB-421C-B4CD-37F275A820DF}" srcOrd="0" destOrd="0" presId="urn:microsoft.com/office/officeart/2005/8/layout/hList1"/>
    <dgm:cxn modelId="{F5510007-F8DF-4437-81C3-DA06E3E24233}" type="presParOf" srcId="{00143F28-9AAB-4CC7-B3A1-B44836DAA562}" destId="{BA5B06B9-F2B1-4B5A-8E0F-C7582B5AD45A}" srcOrd="1" destOrd="0" presId="urn:microsoft.com/office/officeart/2005/8/layout/hList1"/>
    <dgm:cxn modelId="{121BF940-5D4D-4CA9-8E6F-CA1E3FC820C0}" type="presParOf" srcId="{EDBBCA5C-6F94-4C95-8738-193C3EA475A6}" destId="{92430D59-E493-43B1-9A01-2E668A87E089}" srcOrd="1" destOrd="0" presId="urn:microsoft.com/office/officeart/2005/8/layout/hList1"/>
    <dgm:cxn modelId="{2E406862-9888-40F9-8F6D-A3AAE73C9FDF}" type="presParOf" srcId="{EDBBCA5C-6F94-4C95-8738-193C3EA475A6}" destId="{1683D29D-7B4F-418D-9DC3-812C20A01D61}" srcOrd="2" destOrd="0" presId="urn:microsoft.com/office/officeart/2005/8/layout/hList1"/>
    <dgm:cxn modelId="{D7076E9A-EB30-46D5-AE35-98EC60E90ADB}" type="presParOf" srcId="{1683D29D-7B4F-418D-9DC3-812C20A01D61}" destId="{B89FDFB5-A7F3-4BDA-8CF6-B6F82B6805A3}" srcOrd="0" destOrd="0" presId="urn:microsoft.com/office/officeart/2005/8/layout/hList1"/>
    <dgm:cxn modelId="{F7097901-98FE-4E29-942B-048C35D1D016}" type="presParOf" srcId="{1683D29D-7B4F-418D-9DC3-812C20A01D61}" destId="{FCAA0DD0-AF8B-4F76-B4DE-BDDA62B7F76A}" srcOrd="1" destOrd="0" presId="urn:microsoft.com/office/officeart/2005/8/layout/hList1"/>
    <dgm:cxn modelId="{5C12ADCB-2A6D-4DCE-A7F7-FF83A0E56CDC}" type="presParOf" srcId="{EDBBCA5C-6F94-4C95-8738-193C3EA475A6}" destId="{A435AA7A-8706-48F4-B4F6-7265862C0768}" srcOrd="3" destOrd="0" presId="urn:microsoft.com/office/officeart/2005/8/layout/hList1"/>
    <dgm:cxn modelId="{B96AF9AA-DC8A-4F00-A187-92FF84ADF09F}" type="presParOf" srcId="{EDBBCA5C-6F94-4C95-8738-193C3EA475A6}" destId="{CE06BE5F-726B-421C-AF63-0627D4CC7BEA}" srcOrd="4" destOrd="0" presId="urn:microsoft.com/office/officeart/2005/8/layout/hList1"/>
    <dgm:cxn modelId="{5F5B939D-BD69-4D31-BE57-9EC56A105B3D}" type="presParOf" srcId="{CE06BE5F-726B-421C-AF63-0627D4CC7BEA}" destId="{8793AF86-1B14-4ACB-B0FF-0A73202B5F6E}" srcOrd="0" destOrd="0" presId="urn:microsoft.com/office/officeart/2005/8/layout/hList1"/>
    <dgm:cxn modelId="{5131830A-C82A-48DE-B72E-F0AAEAB8F0C9}" type="presParOf" srcId="{CE06BE5F-726B-421C-AF63-0627D4CC7BEA}" destId="{6741DA20-0E7B-44EE-92B9-4767D04B90A8}" srcOrd="1" destOrd="0" presId="urn:microsoft.com/office/officeart/2005/8/layout/hList1"/>
    <dgm:cxn modelId="{032CEF3B-5153-45E4-9948-8CB407376C12}" type="presParOf" srcId="{EDBBCA5C-6F94-4C95-8738-193C3EA475A6}" destId="{F7019539-7211-4768-BA9A-4FF09B701795}" srcOrd="5" destOrd="0" presId="urn:microsoft.com/office/officeart/2005/8/layout/hList1"/>
    <dgm:cxn modelId="{80881927-4705-444A-BD83-5BD0FB878003}" type="presParOf" srcId="{EDBBCA5C-6F94-4C95-8738-193C3EA475A6}" destId="{CC3AEDA9-3CF4-4A37-B2AC-DDABEBDCB063}" srcOrd="6" destOrd="0" presId="urn:microsoft.com/office/officeart/2005/8/layout/hList1"/>
    <dgm:cxn modelId="{3C00EF08-266F-4208-ADCE-D68E291AEDC3}" type="presParOf" srcId="{CC3AEDA9-3CF4-4A37-B2AC-DDABEBDCB063}" destId="{B64837DE-4BA1-4A95-878F-6E18A51BD1AB}" srcOrd="0" destOrd="0" presId="urn:microsoft.com/office/officeart/2005/8/layout/hList1"/>
    <dgm:cxn modelId="{98277073-3466-4AA6-972B-D7B00A6D5B79}" type="presParOf" srcId="{CC3AEDA9-3CF4-4A37-B2AC-DDABEBDCB063}" destId="{E4CC1C9D-564A-4156-9E5F-FC13ADB1DE35}"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B7BC1-DAD7-44B7-B1E0-AD03085DECC7}">
      <dsp:nvSpPr>
        <dsp:cNvPr id="0" name=""/>
        <dsp:cNvSpPr/>
      </dsp:nvSpPr>
      <dsp:spPr>
        <a:xfrm>
          <a:off x="159857" y="0"/>
          <a:ext cx="959146" cy="532859"/>
        </a:xfrm>
        <a:prstGeom prst="roundRect">
          <a:avLst>
            <a:gd name="adj" fmla="val 10000"/>
          </a:avLst>
        </a:prstGeom>
        <a:solidFill>
          <a:srgbClr val="FFFF00">
            <a:alpha val="90000"/>
          </a:srgb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a:solidFill>
                <a:srgbClr val="FF0000"/>
              </a:solidFill>
              <a:latin typeface="Comic Sans MS"/>
              <a:ea typeface="Tahoma"/>
              <a:cs typeface="Tahoma"/>
            </a:rPr>
            <a:t>How we raised money…</a:t>
          </a:r>
        </a:p>
      </dsp:txBody>
      <dsp:txXfrm>
        <a:off x="175464" y="15607"/>
        <a:ext cx="927932" cy="501645"/>
      </dsp:txXfrm>
    </dsp:sp>
    <dsp:sp modelId="{99BBDA2C-7B07-4FFB-97D7-52404F3754CD}">
      <dsp:nvSpPr>
        <dsp:cNvPr id="0" name=""/>
        <dsp:cNvSpPr/>
      </dsp:nvSpPr>
      <dsp:spPr>
        <a:xfrm>
          <a:off x="1516152" y="0"/>
          <a:ext cx="959146" cy="532859"/>
        </a:xfrm>
        <a:prstGeom prst="roundRect">
          <a:avLst>
            <a:gd name="adj" fmla="val 10000"/>
          </a:avLst>
        </a:prstGeom>
        <a:solidFill>
          <a:srgbClr val="00B050"/>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a:solidFill>
                <a:srgbClr val="FF0000"/>
              </a:solidFill>
              <a:latin typeface="Comic Sans MS"/>
              <a:ea typeface="Tahoma"/>
              <a:cs typeface="Tahoma"/>
            </a:rPr>
            <a:t>What we did with it…</a:t>
          </a:r>
        </a:p>
      </dsp:txBody>
      <dsp:txXfrm>
        <a:off x="1531759" y="15607"/>
        <a:ext cx="927932" cy="501645"/>
      </dsp:txXfrm>
    </dsp:sp>
    <dsp:sp modelId="{A2803F8E-2966-42B9-9ECF-115E36CAA8F5}">
      <dsp:nvSpPr>
        <dsp:cNvPr id="0" name=""/>
        <dsp:cNvSpPr/>
      </dsp:nvSpPr>
      <dsp:spPr>
        <a:xfrm>
          <a:off x="1132325" y="2264651"/>
          <a:ext cx="399644" cy="399644"/>
        </a:xfrm>
        <a:prstGeom prst="triangle">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68A65FB6-D425-4D3C-9702-2EF94AAB0B44}">
      <dsp:nvSpPr>
        <dsp:cNvPr id="0" name=""/>
        <dsp:cNvSpPr/>
      </dsp:nvSpPr>
      <dsp:spPr>
        <a:xfrm>
          <a:off x="133214" y="2097333"/>
          <a:ext cx="2397866" cy="161989"/>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3F970519-C774-4475-876F-A55F3C5672DD}">
      <dsp:nvSpPr>
        <dsp:cNvPr id="0" name=""/>
        <dsp:cNvSpPr/>
      </dsp:nvSpPr>
      <dsp:spPr>
        <a:xfrm>
          <a:off x="1545291" y="1630549"/>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GB" sz="700" b="1" kern="1200" dirty="0">
              <a:solidFill>
                <a:srgbClr val="FF0000"/>
              </a:solidFill>
              <a:latin typeface="Comic Sans MS"/>
              <a:ea typeface="Tahoma"/>
              <a:cs typeface="Tahoma"/>
            </a:rPr>
            <a:t>Painting murals in school</a:t>
          </a:r>
        </a:p>
      </dsp:txBody>
      <dsp:txXfrm>
        <a:off x="1567141" y="1652399"/>
        <a:ext cx="915446" cy="403901"/>
      </dsp:txXfrm>
    </dsp:sp>
    <dsp:sp modelId="{64FB19AD-1966-40EC-A52F-07CC0CB17D11}">
      <dsp:nvSpPr>
        <dsp:cNvPr id="0" name=""/>
        <dsp:cNvSpPr/>
      </dsp:nvSpPr>
      <dsp:spPr>
        <a:xfrm>
          <a:off x="1545291" y="1150975"/>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GB" sz="700" b="1" kern="1200" dirty="0">
              <a:solidFill>
                <a:srgbClr val="FF0000"/>
              </a:solidFill>
              <a:latin typeface="Comic Sans MS"/>
              <a:ea typeface="Tahoma"/>
              <a:cs typeface="Tahoma"/>
            </a:rPr>
            <a:t>New starter and leaver gifts</a:t>
          </a:r>
        </a:p>
      </dsp:txBody>
      <dsp:txXfrm>
        <a:off x="1567141" y="1172825"/>
        <a:ext cx="915446" cy="403901"/>
      </dsp:txXfrm>
    </dsp:sp>
    <dsp:sp modelId="{D8A513A4-A583-4C78-B324-30586994A684}">
      <dsp:nvSpPr>
        <dsp:cNvPr id="0" name=""/>
        <dsp:cNvSpPr/>
      </dsp:nvSpPr>
      <dsp:spPr>
        <a:xfrm>
          <a:off x="1545291" y="671402"/>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GB" sz="700" b="1" kern="1200" dirty="0">
              <a:solidFill>
                <a:srgbClr val="FF0000"/>
              </a:solidFill>
              <a:latin typeface="Comic Sans MS"/>
              <a:ea typeface="Tahoma"/>
              <a:cs typeface="Tahoma"/>
            </a:rPr>
            <a:t>Donations to school trips</a:t>
          </a:r>
        </a:p>
      </dsp:txBody>
      <dsp:txXfrm>
        <a:off x="1567141" y="693252"/>
        <a:ext cx="915446" cy="403901"/>
      </dsp:txXfrm>
    </dsp:sp>
    <dsp:sp modelId="{71D3DB9F-2AD8-4A29-9ECF-A4793C392D82}">
      <dsp:nvSpPr>
        <dsp:cNvPr id="0" name=""/>
        <dsp:cNvSpPr/>
      </dsp:nvSpPr>
      <dsp:spPr>
        <a:xfrm>
          <a:off x="159857" y="1630549"/>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GB" sz="700" b="1" kern="1200" dirty="0">
              <a:solidFill>
                <a:srgbClr val="FF0000"/>
              </a:solidFill>
              <a:latin typeface="Comic Sans MS"/>
              <a:ea typeface="Tahoma"/>
              <a:cs typeface="Tahoma"/>
            </a:rPr>
            <a:t>Bag2school, match funding, sponsorship, donations</a:t>
          </a:r>
        </a:p>
      </dsp:txBody>
      <dsp:txXfrm>
        <a:off x="181707" y="1652399"/>
        <a:ext cx="915446" cy="403901"/>
      </dsp:txXfrm>
    </dsp:sp>
    <dsp:sp modelId="{432A21E9-4971-42C8-93FD-18B2873F4F3B}">
      <dsp:nvSpPr>
        <dsp:cNvPr id="0" name=""/>
        <dsp:cNvSpPr/>
      </dsp:nvSpPr>
      <dsp:spPr>
        <a:xfrm>
          <a:off x="159857" y="1150975"/>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rtl="0">
            <a:lnSpc>
              <a:spcPct val="90000"/>
            </a:lnSpc>
            <a:spcBef>
              <a:spcPct val="0"/>
            </a:spcBef>
            <a:spcAft>
              <a:spcPct val="35000"/>
            </a:spcAft>
          </a:pPr>
          <a:r>
            <a:rPr lang="en-GB" sz="700" b="1" kern="1200" dirty="0">
              <a:solidFill>
                <a:srgbClr val="FF0000"/>
              </a:solidFill>
              <a:latin typeface="Comic Sans MS"/>
              <a:ea typeface="Tahoma"/>
              <a:cs typeface="Tahoma"/>
            </a:rPr>
            <a:t>Christmas &amp; Easter activities and Discos  </a:t>
          </a:r>
        </a:p>
      </dsp:txBody>
      <dsp:txXfrm>
        <a:off x="181707" y="1172825"/>
        <a:ext cx="915446" cy="403901"/>
      </dsp:txXfrm>
    </dsp:sp>
    <dsp:sp modelId="{E1D1F52A-2DE7-439F-9586-2D98394EBC98}">
      <dsp:nvSpPr>
        <dsp:cNvPr id="0" name=""/>
        <dsp:cNvSpPr/>
      </dsp:nvSpPr>
      <dsp:spPr>
        <a:xfrm>
          <a:off x="159857" y="671402"/>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rtl="0">
            <a:lnSpc>
              <a:spcPct val="90000"/>
            </a:lnSpc>
            <a:spcBef>
              <a:spcPct val="0"/>
            </a:spcBef>
            <a:spcAft>
              <a:spcPct val="35000"/>
            </a:spcAft>
          </a:pPr>
          <a:r>
            <a:rPr lang="en-GB" sz="700" b="1" kern="1200" dirty="0">
              <a:solidFill>
                <a:srgbClr val="FF0000"/>
              </a:solidFill>
              <a:latin typeface="Comic Sans MS"/>
              <a:ea typeface="Tahoma"/>
              <a:cs typeface="Tahoma"/>
            </a:rPr>
            <a:t> SUMMER SIZZLER</a:t>
          </a:r>
        </a:p>
      </dsp:txBody>
      <dsp:txXfrm>
        <a:off x="181707" y="693252"/>
        <a:ext cx="915446" cy="403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75C26-0ADD-4A35-AF18-E55F7E85B58A}">
      <dsp:nvSpPr>
        <dsp:cNvPr id="0" name=""/>
        <dsp:cNvSpPr/>
      </dsp:nvSpPr>
      <dsp:spPr>
        <a:xfrm rot="5400000">
          <a:off x="-302808" y="302808"/>
          <a:ext cx="2018726" cy="1413108"/>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rgbClr val="FFFF00"/>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en-GB" sz="1500" kern="1200" dirty="0">
              <a:latin typeface="Comic Sans MS"/>
              <a:ea typeface="Tahoma"/>
              <a:cs typeface="Tahoma"/>
            </a:rPr>
            <a:t>PTA Key </a:t>
          </a:r>
        </a:p>
        <a:p>
          <a:pPr lvl="0" algn="ctr" defTabSz="666750">
            <a:lnSpc>
              <a:spcPct val="90000"/>
            </a:lnSpc>
            <a:spcBef>
              <a:spcPct val="0"/>
            </a:spcBef>
            <a:spcAft>
              <a:spcPct val="35000"/>
            </a:spcAft>
          </a:pPr>
          <a:r>
            <a:rPr lang="en-GB" sz="1500" kern="1200" dirty="0">
              <a:latin typeface="Comic Sans MS"/>
              <a:ea typeface="Tahoma"/>
              <a:cs typeface="Tahoma"/>
            </a:rPr>
            <a:t>Objectives</a:t>
          </a:r>
        </a:p>
      </dsp:txBody>
      <dsp:txXfrm rot="-5400000">
        <a:off x="1" y="706553"/>
        <a:ext cx="1413108" cy="605618"/>
      </dsp:txXfrm>
    </dsp:sp>
    <dsp:sp modelId="{218FCD58-6D21-498B-83B3-E2FE0D11746B}">
      <dsp:nvSpPr>
        <dsp:cNvPr id="0" name=""/>
        <dsp:cNvSpPr/>
      </dsp:nvSpPr>
      <dsp:spPr>
        <a:xfrm rot="5400000">
          <a:off x="1901633" y="-488525"/>
          <a:ext cx="1312171" cy="2289222"/>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To fundraise, in order to support the school development plan.</a:t>
          </a:r>
          <a:endParaRPr lang="en-GB" sz="1000" kern="1200" dirty="0">
            <a:solidFill>
              <a:srgbClr val="002060"/>
            </a:solidFill>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To help maintain the social, community and family culture of our school</a:t>
          </a:r>
          <a:endParaRPr lang="en-GB" sz="1000" kern="1200" dirty="0">
            <a:solidFill>
              <a:srgbClr val="002060"/>
            </a:solidFill>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Have fun!</a:t>
          </a:r>
          <a:endParaRPr lang="en-GB" sz="1000" kern="1200" dirty="0">
            <a:solidFill>
              <a:srgbClr val="002060"/>
            </a:solidFill>
            <a:latin typeface="Comic Sans MS"/>
            <a:ea typeface="Tahoma"/>
            <a:cs typeface="Tahoma"/>
          </a:endParaRPr>
        </a:p>
      </dsp:txBody>
      <dsp:txXfrm rot="-5400000">
        <a:off x="1413108" y="0"/>
        <a:ext cx="2289222" cy="1312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40A1A-A860-44C2-853C-6AB4C429CDCD}">
      <dsp:nvSpPr>
        <dsp:cNvPr id="0" name=""/>
        <dsp:cNvSpPr/>
      </dsp:nvSpPr>
      <dsp:spPr>
        <a:xfrm rot="5400000">
          <a:off x="2816550" y="346425"/>
          <a:ext cx="2302005" cy="1611404"/>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5"/>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dirty="0">
              <a:latin typeface="Comic Sans MS"/>
              <a:ea typeface="Tahoma"/>
              <a:cs typeface="Tahoma"/>
            </a:rPr>
            <a:t>PTA Additional Objectives</a:t>
          </a:r>
        </a:p>
      </dsp:txBody>
      <dsp:txXfrm rot="-5400000">
        <a:off x="3161851" y="806826"/>
        <a:ext cx="1611404" cy="690601"/>
      </dsp:txXfrm>
    </dsp:sp>
    <dsp:sp modelId="{3951AD96-818B-4E27-A2E9-DBC30BF0734D}">
      <dsp:nvSpPr>
        <dsp:cNvPr id="0" name=""/>
        <dsp:cNvSpPr/>
      </dsp:nvSpPr>
      <dsp:spPr>
        <a:xfrm rot="16200000">
          <a:off x="832773" y="-831648"/>
          <a:ext cx="1496303" cy="31618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50" tIns="6350" rIns="71120" bIns="6350" numCol="1" spcCol="1270" anchor="ctr" anchorCtr="0">
          <a:noAutofit/>
        </a:bodyPr>
        <a:lstStyle/>
        <a:p>
          <a:pPr marL="57150" lvl="1" indent="-57150" algn="l" defTabSz="44450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Take an open and honest appraisal of the last year, focusing on Parent, Teacher and Committee feedback and comments following our events. What to do less of, What to do more of and Even Better If</a:t>
          </a:r>
          <a:r>
            <a:rPr lang="en-GB" altLang="ja-JP" sz="1000" kern="1200" dirty="0">
              <a:solidFill>
                <a:srgbClr val="002060"/>
              </a:solidFill>
              <a:latin typeface="Comic Sans MS"/>
              <a:ea typeface="Tahoma"/>
              <a:cs typeface="Tahoma"/>
            </a:rPr>
            <a:t>s…</a:t>
          </a:r>
          <a:endParaRPr lang="en-GB" sz="1000" kern="1200" dirty="0">
            <a:solidFill>
              <a:srgbClr val="002060"/>
            </a:solidFill>
            <a:latin typeface="Comic Sans MS"/>
            <a:ea typeface="Tahoma"/>
            <a:cs typeface="Tahoma"/>
          </a:endParaRPr>
        </a:p>
        <a:p>
          <a:pPr marL="57150" lvl="1" indent="-57150" algn="l" defTabSz="444500" rtl="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Introduce new members to help drive new initiatives</a:t>
          </a:r>
          <a:endParaRPr lang="en-GB" sz="1000" kern="1200" dirty="0">
            <a:solidFill>
              <a:srgbClr val="002060"/>
            </a:solidFill>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dirty="0">
              <a:solidFill>
                <a:srgbClr val="002060"/>
              </a:solidFill>
              <a:latin typeface="Comic Sans MS"/>
              <a:ea typeface="Tahoma"/>
              <a:cs typeface="Tahoma"/>
            </a:rPr>
            <a:t>Make the PTA meetings more socially interactive and have even more fun!</a:t>
          </a:r>
          <a:endParaRPr lang="en-GB" sz="1000" kern="1200" dirty="0">
            <a:solidFill>
              <a:srgbClr val="002060"/>
            </a:solidFill>
            <a:latin typeface="Comic Sans MS"/>
            <a:ea typeface="Tahoma"/>
            <a:cs typeface="Tahoma"/>
          </a:endParaRPr>
        </a:p>
      </dsp:txBody>
      <dsp:txXfrm rot="5400000">
        <a:off x="0" y="1125"/>
        <a:ext cx="3161850" cy="14963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07B36-A734-42A7-A64A-728BB7B1C17F}">
      <dsp:nvSpPr>
        <dsp:cNvPr id="0" name=""/>
        <dsp:cNvSpPr/>
      </dsp:nvSpPr>
      <dsp:spPr>
        <a:xfrm>
          <a:off x="2274" y="34701"/>
          <a:ext cx="1367448" cy="401303"/>
        </a:xfrm>
        <a:prstGeom prst="rect">
          <a:avLst/>
        </a:prstGeom>
        <a:solidFill>
          <a:srgbClr val="00B050"/>
        </a:solidFill>
        <a:ln w="9525" cap="flat" cmpd="sng" algn="ctr">
          <a:solidFill>
            <a:srgbClr val="00B05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n-GB" sz="1000" kern="1200" dirty="0">
              <a:solidFill>
                <a:srgbClr val="002060"/>
              </a:solidFill>
              <a:latin typeface="Comic Sans MS"/>
              <a:ea typeface="Tahoma"/>
              <a:cs typeface="Tahoma"/>
            </a:rPr>
            <a:t>What went well</a:t>
          </a:r>
        </a:p>
      </dsp:txBody>
      <dsp:txXfrm>
        <a:off x="2274" y="34701"/>
        <a:ext cx="1367448" cy="401303"/>
      </dsp:txXfrm>
    </dsp:sp>
    <dsp:sp modelId="{BF0A5E17-8082-479F-A06B-42DF868CC424}">
      <dsp:nvSpPr>
        <dsp:cNvPr id="0" name=""/>
        <dsp:cNvSpPr/>
      </dsp:nvSpPr>
      <dsp:spPr>
        <a:xfrm>
          <a:off x="4" y="422347"/>
          <a:ext cx="1367448" cy="2006316"/>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71120" bIns="80010" numCol="1" spcCol="1270" anchor="t" anchorCtr="0">
          <a:noAutofit/>
        </a:bodyPr>
        <a:lstStyle/>
        <a:p>
          <a:pPr marL="57150" lvl="1" indent="-57150" algn="l" defTabSz="444500" rtl="0">
            <a:lnSpc>
              <a:spcPct val="90000"/>
            </a:lnSpc>
            <a:spcBef>
              <a:spcPct val="0"/>
            </a:spcBef>
            <a:spcAft>
              <a:spcPct val="15000"/>
            </a:spcAft>
            <a:buChar char="••"/>
          </a:pPr>
          <a:r>
            <a:rPr lang="en-GB" sz="1000" kern="1200" dirty="0">
              <a:solidFill>
                <a:srgbClr val="002060"/>
              </a:solidFill>
              <a:latin typeface="Comic Sans MS"/>
              <a:ea typeface="Tahoma"/>
              <a:cs typeface="Tahoma"/>
            </a:rPr>
            <a:t>Summer Sizzler with a small team </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Fab new committee members!</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Great Team Work!</a:t>
          </a:r>
        </a:p>
      </dsp:txBody>
      <dsp:txXfrm>
        <a:off x="4" y="422347"/>
        <a:ext cx="1367448" cy="2006316"/>
      </dsp:txXfrm>
    </dsp:sp>
    <dsp:sp modelId="{52CF10D7-0CA1-401F-9B4F-BC669AE3DCBF}">
      <dsp:nvSpPr>
        <dsp:cNvPr id="0" name=""/>
        <dsp:cNvSpPr/>
      </dsp:nvSpPr>
      <dsp:spPr>
        <a:xfrm>
          <a:off x="1561165" y="44745"/>
          <a:ext cx="1367448" cy="447260"/>
        </a:xfrm>
        <a:prstGeom prst="rect">
          <a:avLst/>
        </a:prstGeom>
        <a:solidFill>
          <a:srgbClr val="FFC000"/>
        </a:solidFill>
        <a:ln w="9525" cap="flat" cmpd="sng" algn="ctr">
          <a:solidFill>
            <a:srgbClr val="FFC00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n-GB" sz="1000" kern="1200" dirty="0">
              <a:solidFill>
                <a:srgbClr val="002060"/>
              </a:solidFill>
              <a:latin typeface="Comic Sans MS"/>
              <a:ea typeface="Tahoma"/>
              <a:cs typeface="Tahoma"/>
            </a:rPr>
            <a:t>What felt tough</a:t>
          </a:r>
        </a:p>
      </dsp:txBody>
      <dsp:txXfrm>
        <a:off x="1561165" y="44745"/>
        <a:ext cx="1367448" cy="447260"/>
      </dsp:txXfrm>
    </dsp:sp>
    <dsp:sp modelId="{060D614F-0E62-4A39-8E87-AAF13BDB3460}">
      <dsp:nvSpPr>
        <dsp:cNvPr id="0" name=""/>
        <dsp:cNvSpPr/>
      </dsp:nvSpPr>
      <dsp:spPr>
        <a:xfrm>
          <a:off x="1561165" y="469027"/>
          <a:ext cx="1367448" cy="2006316"/>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Small team</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Cancelling projects due to lack of people to organise</a:t>
          </a:r>
        </a:p>
      </dsp:txBody>
      <dsp:txXfrm>
        <a:off x="1561165" y="469027"/>
        <a:ext cx="1367448" cy="2006316"/>
      </dsp:txXfrm>
    </dsp:sp>
    <dsp:sp modelId="{1E24A0D3-EA10-40E2-B207-E5585E3994C1}">
      <dsp:nvSpPr>
        <dsp:cNvPr id="0" name=""/>
        <dsp:cNvSpPr/>
      </dsp:nvSpPr>
      <dsp:spPr>
        <a:xfrm>
          <a:off x="3120057" y="56235"/>
          <a:ext cx="1367448" cy="401303"/>
        </a:xfrm>
        <a:prstGeom prst="rect">
          <a:avLst/>
        </a:prstGeom>
        <a:solidFill>
          <a:srgbClr val="92D050"/>
        </a:solidFill>
        <a:ln w="9525" cap="flat" cmpd="sng" algn="ctr">
          <a:solidFill>
            <a:srgbClr val="92D05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n-GB" sz="1000" kern="1200" dirty="0">
              <a:solidFill>
                <a:srgbClr val="002060"/>
              </a:solidFill>
              <a:latin typeface="Comic Sans MS"/>
              <a:ea typeface="Tahoma"/>
              <a:cs typeface="Tahoma"/>
            </a:rPr>
            <a:t>Even better ifs</a:t>
          </a:r>
        </a:p>
      </dsp:txBody>
      <dsp:txXfrm>
        <a:off x="3120057" y="56235"/>
        <a:ext cx="1367448" cy="401303"/>
      </dsp:txXfrm>
    </dsp:sp>
    <dsp:sp modelId="{14E69B53-7B86-49FA-AB52-784CF1222D96}">
      <dsp:nvSpPr>
        <dsp:cNvPr id="0" name=""/>
        <dsp:cNvSpPr/>
      </dsp:nvSpPr>
      <dsp:spPr>
        <a:xfrm>
          <a:off x="3110745" y="480972"/>
          <a:ext cx="1367448" cy="2006316"/>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Growing an even better way of connecting with parents</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More usage of social media to promote events and solicit support</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Improving our way of working as a PTA committee</a:t>
          </a:r>
        </a:p>
      </dsp:txBody>
      <dsp:txXfrm>
        <a:off x="3110745" y="480972"/>
        <a:ext cx="1367448" cy="2006316"/>
      </dsp:txXfrm>
    </dsp:sp>
    <dsp:sp modelId="{1C8322F2-571C-4923-98BE-2D8EF4A61FF1}">
      <dsp:nvSpPr>
        <dsp:cNvPr id="0" name=""/>
        <dsp:cNvSpPr/>
      </dsp:nvSpPr>
      <dsp:spPr>
        <a:xfrm>
          <a:off x="4678949" y="56235"/>
          <a:ext cx="1367448" cy="401303"/>
        </a:xfrm>
        <a:prstGeom prst="rect">
          <a:avLst/>
        </a:prstGeom>
        <a:solidFill>
          <a:srgbClr val="00B0F0"/>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n-GB" sz="1000" kern="1200" dirty="0">
              <a:solidFill>
                <a:srgbClr val="002060"/>
              </a:solidFill>
              <a:latin typeface="Comic Sans MS"/>
              <a:ea typeface="Tahoma"/>
              <a:cs typeface="Tahoma"/>
            </a:rPr>
            <a:t>High Level focus areas for 23/24</a:t>
          </a:r>
        </a:p>
      </dsp:txBody>
      <dsp:txXfrm>
        <a:off x="4678949" y="56235"/>
        <a:ext cx="1367448" cy="401303"/>
      </dsp:txXfrm>
    </dsp:sp>
    <dsp:sp modelId="{7E5E821D-76A2-4405-BB6E-9CFC35ED4753}">
      <dsp:nvSpPr>
        <dsp:cNvPr id="0" name=""/>
        <dsp:cNvSpPr/>
      </dsp:nvSpPr>
      <dsp:spPr>
        <a:xfrm>
          <a:off x="4678949" y="457538"/>
          <a:ext cx="1367448" cy="2006316"/>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Funding and resourcing support for the Schools outdoor development plan</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More family events</a:t>
          </a:r>
        </a:p>
        <a:p>
          <a:pPr marL="57150" lvl="1" indent="-57150" algn="l" defTabSz="444500">
            <a:lnSpc>
              <a:spcPct val="90000"/>
            </a:lnSpc>
            <a:spcBef>
              <a:spcPct val="0"/>
            </a:spcBef>
            <a:spcAft>
              <a:spcPct val="15000"/>
            </a:spcAft>
            <a:buChar char="••"/>
          </a:pPr>
          <a:r>
            <a:rPr lang="en-GB" sz="1000" kern="1200" dirty="0">
              <a:solidFill>
                <a:srgbClr val="002060"/>
              </a:solidFill>
              <a:latin typeface="Comic Sans MS"/>
              <a:ea typeface="Tahoma"/>
              <a:cs typeface="Tahoma"/>
            </a:rPr>
            <a:t>Pushing new fundraising ideas and cash back incentives</a:t>
          </a:r>
        </a:p>
        <a:p>
          <a:pPr marL="57150" lvl="1" indent="-57150" algn="l" defTabSz="444500">
            <a:lnSpc>
              <a:spcPct val="90000"/>
            </a:lnSpc>
            <a:spcBef>
              <a:spcPct val="0"/>
            </a:spcBef>
            <a:spcAft>
              <a:spcPct val="15000"/>
            </a:spcAft>
            <a:buChar char="••"/>
          </a:pPr>
          <a:endParaRPr lang="en-GB" sz="1000" kern="1200" dirty="0">
            <a:solidFill>
              <a:srgbClr val="002060"/>
            </a:solidFill>
            <a:latin typeface="Comic Sans MS"/>
            <a:ea typeface="Tahoma"/>
            <a:cs typeface="Tahoma"/>
          </a:endParaRPr>
        </a:p>
      </dsp:txBody>
      <dsp:txXfrm>
        <a:off x="4678949" y="457538"/>
        <a:ext cx="1367448" cy="20063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7A63E-E3DB-421C-B4CD-37F275A820DF}">
      <dsp:nvSpPr>
        <dsp:cNvPr id="0" name=""/>
        <dsp:cNvSpPr/>
      </dsp:nvSpPr>
      <dsp:spPr>
        <a:xfrm>
          <a:off x="322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Chair</a:t>
          </a:r>
        </a:p>
      </dsp:txBody>
      <dsp:txXfrm>
        <a:off x="3221" y="36835"/>
        <a:ext cx="1937219" cy="439506"/>
      </dsp:txXfrm>
    </dsp:sp>
    <dsp:sp modelId="{BA5B06B9-F2B1-4B5A-8E0F-C7582B5AD45A}">
      <dsp:nvSpPr>
        <dsp:cNvPr id="0" name=""/>
        <dsp:cNvSpPr/>
      </dsp:nvSpPr>
      <dsp:spPr>
        <a:xfrm>
          <a:off x="322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Provide Leadership</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Work closely with the Head Teacher and committee members.</a:t>
          </a: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Welcome and involve new members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Set agendas, run meetings to time, ensuring everyone can contribute.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Write the annual report with the support of the committee.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Will be a signatory with one other committee member</a:t>
          </a:r>
          <a:endParaRPr lang="en-GB" sz="1200" kern="1200" dirty="0">
            <a:solidFill>
              <a:srgbClr val="002060"/>
            </a:solidFill>
            <a:latin typeface="Comic Sans MS"/>
            <a:ea typeface="Tahoma"/>
            <a:cs typeface="Tahoma"/>
          </a:endParaRP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Oversee the annual plan of events for the PTA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Responsible for legal compliance</a:t>
          </a:r>
          <a:endParaRPr lang="en-GB" sz="1200" kern="1200" dirty="0">
            <a:solidFill>
              <a:srgbClr val="002060"/>
            </a:solidFill>
            <a:latin typeface="Comic Sans MS"/>
            <a:ea typeface="Tahoma"/>
            <a:cs typeface="Tahoma"/>
          </a:endParaRPr>
        </a:p>
      </dsp:txBody>
      <dsp:txXfrm>
        <a:off x="3221" y="476342"/>
        <a:ext cx="1937219" cy="4611600"/>
      </dsp:txXfrm>
    </dsp:sp>
    <dsp:sp modelId="{B89FDFB5-A7F3-4BDA-8CF6-B6F82B6805A3}">
      <dsp:nvSpPr>
        <dsp:cNvPr id="0" name=""/>
        <dsp:cNvSpPr/>
      </dsp:nvSpPr>
      <dsp:spPr>
        <a:xfrm>
          <a:off x="221165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Vice Chair</a:t>
          </a:r>
        </a:p>
      </dsp:txBody>
      <dsp:txXfrm>
        <a:off x="2211651" y="36835"/>
        <a:ext cx="1937219" cy="439506"/>
      </dsp:txXfrm>
    </dsp:sp>
    <dsp:sp modelId="{FCAA0DD0-AF8B-4F76-B4DE-BDDA62B7F76A}">
      <dsp:nvSpPr>
        <dsp:cNvPr id="0" name=""/>
        <dsp:cNvSpPr/>
      </dsp:nvSpPr>
      <dsp:spPr>
        <a:xfrm>
          <a:off x="221165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the Chair in providing leadership</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Welcome and involve new members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Deputize for the Chair in absence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Consider and research additional activities that could be run</a:t>
          </a:r>
        </a:p>
      </dsp:txBody>
      <dsp:txXfrm>
        <a:off x="2211651" y="476342"/>
        <a:ext cx="1937219" cy="4611600"/>
      </dsp:txXfrm>
    </dsp:sp>
    <dsp:sp modelId="{8793AF86-1B14-4ACB-B0FF-0A73202B5F6E}">
      <dsp:nvSpPr>
        <dsp:cNvPr id="0" name=""/>
        <dsp:cNvSpPr/>
      </dsp:nvSpPr>
      <dsp:spPr>
        <a:xfrm>
          <a:off x="442008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Secretary</a:t>
          </a:r>
        </a:p>
      </dsp:txBody>
      <dsp:txXfrm>
        <a:off x="4420081" y="36835"/>
        <a:ext cx="1937219" cy="439506"/>
      </dsp:txXfrm>
    </dsp:sp>
    <dsp:sp modelId="{6741DA20-0E7B-44EE-92B9-4767D04B90A8}">
      <dsp:nvSpPr>
        <dsp:cNvPr id="0" name=""/>
        <dsp:cNvSpPr/>
      </dsp:nvSpPr>
      <dsp:spPr>
        <a:xfrm>
          <a:off x="442008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Arrange Meetings and distribute the agenda.</a:t>
          </a:r>
          <a:endParaRPr lang="en-GB" sz="1200" kern="1200" dirty="0">
            <a:solidFill>
              <a:srgbClr val="002060"/>
            </a:solidFill>
            <a:latin typeface="Comic Sans MS"/>
            <a:ea typeface="Tahoma"/>
            <a:cs typeface="Tahoma"/>
          </a:endParaRP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Take the minutes at meetings, write up and distribute.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the chair with reporting and legislation tasks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committee members with admin tasks.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Prepare the PTA contribution to the newsletter</a:t>
          </a: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Oversee the PTA drop box account</a:t>
          </a: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Manage the school website PTA pages and FB page</a:t>
          </a:r>
          <a:endParaRPr lang="en-GB" sz="1200" kern="1200" dirty="0">
            <a:solidFill>
              <a:srgbClr val="002060"/>
            </a:solidFill>
            <a:latin typeface="Comic Sans MS"/>
            <a:ea typeface="Tahoma"/>
            <a:cs typeface="Tahoma"/>
          </a:endParaRPr>
        </a:p>
      </dsp:txBody>
      <dsp:txXfrm>
        <a:off x="4420081" y="476342"/>
        <a:ext cx="1937219" cy="4611600"/>
      </dsp:txXfrm>
    </dsp:sp>
    <dsp:sp modelId="{525047DB-B2D3-41F4-9582-C7F9CAB173A7}">
      <dsp:nvSpPr>
        <dsp:cNvPr id="0" name=""/>
        <dsp:cNvSpPr/>
      </dsp:nvSpPr>
      <dsp:spPr>
        <a:xfrm>
          <a:off x="662851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Treasurer</a:t>
          </a:r>
        </a:p>
      </dsp:txBody>
      <dsp:txXfrm>
        <a:off x="6628511" y="36835"/>
        <a:ext cx="1937219" cy="439506"/>
      </dsp:txXfrm>
    </dsp:sp>
    <dsp:sp modelId="{318F716D-599C-494F-A3F6-3F0B2A3B51D0}">
      <dsp:nvSpPr>
        <dsp:cNvPr id="0" name=""/>
        <dsp:cNvSpPr/>
      </dsp:nvSpPr>
      <dsp:spPr>
        <a:xfrm>
          <a:off x="6624733" y="425983"/>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Day to day management of funds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Issue bills and make payments on behalf of the PTA</a:t>
          </a: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Organise floats for events and collect and reconcile monies raised</a:t>
          </a: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Prepare and update the financial ledgers on a regular basis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Complete banking transactions on a regular basis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Act as a signatory</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Prepare the financial report for the AGM.</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Deal with charity filing and gift aid.</a:t>
          </a:r>
        </a:p>
      </dsp:txBody>
      <dsp:txXfrm>
        <a:off x="6624733" y="425983"/>
        <a:ext cx="1937219" cy="4611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7A63E-E3DB-421C-B4CD-37F275A820DF}">
      <dsp:nvSpPr>
        <dsp:cNvPr id="0" name=""/>
        <dsp:cNvSpPr/>
      </dsp:nvSpPr>
      <dsp:spPr>
        <a:xfrm>
          <a:off x="6735637" y="1563829"/>
          <a:ext cx="2126327"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Children’s PTA support group</a:t>
          </a:r>
        </a:p>
      </dsp:txBody>
      <dsp:txXfrm>
        <a:off x="6735637" y="1563829"/>
        <a:ext cx="2126327" cy="719760"/>
      </dsp:txXfrm>
    </dsp:sp>
    <dsp:sp modelId="{BA5B06B9-F2B1-4B5A-8E0F-C7582B5AD45A}">
      <dsp:nvSpPr>
        <dsp:cNvPr id="0" name=""/>
        <dsp:cNvSpPr/>
      </dsp:nvSpPr>
      <dsp:spPr>
        <a:xfrm>
          <a:off x="6764054" y="2315526"/>
          <a:ext cx="2074971" cy="4086752"/>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Assist with in school promotion of PTA lead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for the ‘wish list’</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Assist with running of PTA lead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for fundraising activities</a:t>
          </a:r>
        </a:p>
      </dsp:txBody>
      <dsp:txXfrm>
        <a:off x="6764054" y="2315526"/>
        <a:ext cx="2074971" cy="4086752"/>
      </dsp:txXfrm>
    </dsp:sp>
    <dsp:sp modelId="{B89FDFB5-A7F3-4BDA-8CF6-B6F82B6805A3}">
      <dsp:nvSpPr>
        <dsp:cNvPr id="0" name=""/>
        <dsp:cNvSpPr/>
      </dsp:nvSpPr>
      <dsp:spPr>
        <a:xfrm>
          <a:off x="2315637" y="1609521"/>
          <a:ext cx="2074971"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Fundraising Lead</a:t>
          </a:r>
        </a:p>
      </dsp:txBody>
      <dsp:txXfrm>
        <a:off x="2315637" y="1609521"/>
        <a:ext cx="2074971" cy="719760"/>
      </dsp:txXfrm>
    </dsp:sp>
    <dsp:sp modelId="{FCAA0DD0-AF8B-4F76-B4DE-BDDA62B7F76A}">
      <dsp:nvSpPr>
        <dsp:cNvPr id="0" name=""/>
        <dsp:cNvSpPr/>
      </dsp:nvSpPr>
      <dsp:spPr>
        <a:xfrm>
          <a:off x="2315637" y="2329581"/>
          <a:ext cx="2074971" cy="3963755"/>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Seek external opportunities for donations of goods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Seek external opportunities for donations via incentives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Promote incentives opportunities to parents via the secretary</a:t>
          </a:r>
        </a:p>
        <a:p>
          <a:pPr marL="114300" lvl="1" indent="-114300" algn="l" defTabSz="533400" rtl="0">
            <a:lnSpc>
              <a:spcPct val="90000"/>
            </a:lnSpc>
            <a:spcBef>
              <a:spcPct val="0"/>
            </a:spcBef>
            <a:spcAft>
              <a:spcPct val="15000"/>
            </a:spcAft>
            <a:buChar char="••"/>
          </a:pPr>
          <a:r>
            <a:rPr lang="en-GB" sz="1200" kern="1200" dirty="0">
              <a:latin typeface="Comic Sans MS"/>
              <a:ea typeface="Tahoma"/>
              <a:cs typeface="Tahoma"/>
            </a:rPr>
            <a:t>Apply for grants, funding, sponsorships</a:t>
          </a:r>
        </a:p>
      </dsp:txBody>
      <dsp:txXfrm>
        <a:off x="2315637" y="2329581"/>
        <a:ext cx="2074971" cy="3963755"/>
      </dsp:txXfrm>
    </dsp:sp>
    <dsp:sp modelId="{8793AF86-1B14-4ACB-B0FF-0A73202B5F6E}">
      <dsp:nvSpPr>
        <dsp:cNvPr id="0" name=""/>
        <dsp:cNvSpPr/>
      </dsp:nvSpPr>
      <dsp:spPr>
        <a:xfrm>
          <a:off x="30885" y="1572034"/>
          <a:ext cx="2074971" cy="65650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a:latin typeface="Comic Sans MS"/>
              <a:ea typeface="Tahoma"/>
              <a:cs typeface="Tahoma"/>
            </a:rPr>
            <a:t>Committee Members</a:t>
          </a:r>
        </a:p>
      </dsp:txBody>
      <dsp:txXfrm>
        <a:off x="30885" y="1572034"/>
        <a:ext cx="2074971" cy="656507"/>
      </dsp:txXfrm>
    </dsp:sp>
    <dsp:sp modelId="{6741DA20-0E7B-44EE-92B9-4767D04B90A8}">
      <dsp:nvSpPr>
        <dsp:cNvPr id="0" name=""/>
        <dsp:cNvSpPr/>
      </dsp:nvSpPr>
      <dsp:spPr>
        <a:xfrm>
          <a:off x="71036" y="2239891"/>
          <a:ext cx="2074971" cy="4736122"/>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at meetings and support other roles.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Lead / help organise events / projects (manage volunteers, document event process, write updates for the school newsletter etc.)</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Support events (posters / flyers / programmes, refreshments, source equipment, sell tickets, attend the event, etc.</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Communicate with parents and community about events and projects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Encourage participation and enthusiasm for PTA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Vote on actions/ decisions</a:t>
          </a:r>
        </a:p>
      </dsp:txBody>
      <dsp:txXfrm>
        <a:off x="71036" y="2239891"/>
        <a:ext cx="2074971" cy="4736122"/>
      </dsp:txXfrm>
    </dsp:sp>
    <dsp:sp modelId="{B64837DE-4BA1-4A95-878F-6E18A51BD1AB}">
      <dsp:nvSpPr>
        <dsp:cNvPr id="0" name=""/>
        <dsp:cNvSpPr/>
      </dsp:nvSpPr>
      <dsp:spPr>
        <a:xfrm>
          <a:off x="4567915" y="1563830"/>
          <a:ext cx="2074971"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a:latin typeface="Comic Sans MS"/>
              <a:ea typeface="Tahoma"/>
              <a:cs typeface="Tahoma"/>
            </a:rPr>
            <a:t>Parents and Carers</a:t>
          </a:r>
        </a:p>
      </dsp:txBody>
      <dsp:txXfrm>
        <a:off x="4567915" y="1563830"/>
        <a:ext cx="2074971" cy="719760"/>
      </dsp:txXfrm>
    </dsp:sp>
    <dsp:sp modelId="{E4CC1C9D-564A-4156-9E5F-FC13ADB1DE35}">
      <dsp:nvSpPr>
        <dsp:cNvPr id="0" name=""/>
        <dsp:cNvSpPr/>
      </dsp:nvSpPr>
      <dsp:spPr>
        <a:xfrm>
          <a:off x="4560735" y="2284007"/>
          <a:ext cx="2074971" cy="4374424"/>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latin typeface="Comic Sans MS"/>
              <a:ea typeface="Tahoma"/>
              <a:cs typeface="Tahoma"/>
            </a:rPr>
            <a:t>Parents and carers of children at CGPS are automatically members of the PTA. The PTA committee informs them of the events and projects that are due to take place. They may attend PTA meetings, but cannot vote on decisions made. </a:t>
          </a:r>
          <a:endParaRPr lang="en-GB" sz="1200" kern="1200" dirty="0">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latin typeface="Comic Sans MS"/>
              <a:ea typeface="Tahoma"/>
              <a:cs typeface="Tahoma"/>
            </a:rPr>
            <a:t>All parents and carers are encouraged to help at fundraising events. Information on help needed is provided via email in the run up to events.</a:t>
          </a:r>
          <a:endParaRPr lang="en-GB" sz="1200" kern="1200" dirty="0">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latin typeface="Comic Sans MS"/>
              <a:ea typeface="Tahoma"/>
              <a:cs typeface="Tahoma"/>
            </a:rPr>
            <a:t>Attend meetings, share ideas and vote at the AGM</a:t>
          </a:r>
          <a:endParaRPr lang="en-GB" sz="1200" kern="1200" dirty="0">
            <a:latin typeface="Comic Sans MS"/>
            <a:ea typeface="Tahoma"/>
            <a:cs typeface="Tahoma"/>
          </a:endParaRPr>
        </a:p>
      </dsp:txBody>
      <dsp:txXfrm>
        <a:off x="4560735" y="2284007"/>
        <a:ext cx="2074971" cy="4374424"/>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0637"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GB" dirty="0"/>
          </a:p>
        </p:txBody>
      </p:sp>
      <p:sp>
        <p:nvSpPr>
          <p:cNvPr id="7171" name="Rectangle 3"/>
          <p:cNvSpPr>
            <a:spLocks noGrp="1" noChangeArrowheads="1"/>
          </p:cNvSpPr>
          <p:nvPr>
            <p:ph type="dt" idx="1"/>
          </p:nvPr>
        </p:nvSpPr>
        <p:spPr bwMode="auto">
          <a:xfrm>
            <a:off x="3887364" y="0"/>
            <a:ext cx="2970636"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en-GB" dirty="0"/>
          </a:p>
        </p:txBody>
      </p:sp>
      <p:sp>
        <p:nvSpPr>
          <p:cNvPr id="9220"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7173" name="Rectangle 5"/>
          <p:cNvSpPr>
            <a:spLocks noGrp="1" noChangeArrowheads="1"/>
          </p:cNvSpPr>
          <p:nvPr>
            <p:ph type="body" sz="quarter" idx="3"/>
          </p:nvPr>
        </p:nvSpPr>
        <p:spPr bwMode="auto">
          <a:xfrm>
            <a:off x="913554" y="4724084"/>
            <a:ext cx="5030892" cy="447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174" name="Rectangle 6"/>
          <p:cNvSpPr>
            <a:spLocks noGrp="1" noChangeArrowheads="1"/>
          </p:cNvSpPr>
          <p:nvPr>
            <p:ph type="ftr" sz="quarter" idx="4"/>
          </p:nvPr>
        </p:nvSpPr>
        <p:spPr bwMode="auto">
          <a:xfrm>
            <a:off x="0" y="9448167"/>
            <a:ext cx="2970637"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GB" dirty="0"/>
          </a:p>
        </p:txBody>
      </p:sp>
      <p:sp>
        <p:nvSpPr>
          <p:cNvPr id="7175" name="Rectangle 7"/>
          <p:cNvSpPr>
            <a:spLocks noGrp="1" noChangeArrowheads="1"/>
          </p:cNvSpPr>
          <p:nvPr>
            <p:ph type="sldNum" sz="quarter" idx="5"/>
          </p:nvPr>
        </p:nvSpPr>
        <p:spPr bwMode="auto">
          <a:xfrm>
            <a:off x="3887364" y="9448167"/>
            <a:ext cx="2970636"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b" anchorCtr="0" compatLnSpc="1">
            <a:prstTxWarp prst="textNoShape">
              <a:avLst/>
            </a:prstTxWarp>
          </a:bodyPr>
          <a:lstStyle>
            <a:lvl1pPr algn="r">
              <a:defRPr sz="1200" smtClean="0"/>
            </a:lvl1pPr>
          </a:lstStyle>
          <a:p>
            <a:pPr>
              <a:defRPr/>
            </a:pPr>
            <a:fld id="{9880690B-12FE-417B-AEF6-BDED78566665}" type="slidenum">
              <a:rPr lang="en-GB" altLang="en-US"/>
              <a:pPr>
                <a:defRPr/>
              </a:pPr>
              <a:t>‹#›</a:t>
            </a:fld>
            <a:endParaRPr lang="en-GB" altLang="en-US" dirty="0"/>
          </a:p>
        </p:txBody>
      </p:sp>
    </p:spTree>
    <p:extLst>
      <p:ext uri="{BB962C8B-B14F-4D97-AF65-F5344CB8AC3E}">
        <p14:creationId xmlns:p14="http://schemas.microsoft.com/office/powerpoint/2010/main" val="31334239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3315" name="Notes Placeholder 2"/>
          <p:cNvSpPr>
            <a:spLocks noGrp="1"/>
          </p:cNvSpPr>
          <p:nvPr>
            <p:ph type="body" idx="1"/>
          </p:nvPr>
        </p:nvSpPr>
        <p:spPr>
          <a:noFill/>
        </p:spPr>
        <p:txBody>
          <a:bodyPr/>
          <a:lstStyle/>
          <a:p>
            <a:endParaRPr lang="en-US" altLang="en-US" dirty="0"/>
          </a:p>
        </p:txBody>
      </p:sp>
      <p:sp>
        <p:nvSpPr>
          <p:cNvPr id="1331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ea typeface="MS PGothic" pitchFamily="34" charset="-128"/>
              </a:defRPr>
            </a:lvl1pPr>
            <a:lvl2pPr marL="740424" indent="-284778">
              <a:defRPr sz="2400">
                <a:solidFill>
                  <a:schemeClr val="tx1"/>
                </a:solidFill>
                <a:latin typeface="Times New Roman" pitchFamily="18" charset="0"/>
                <a:ea typeface="MS PGothic" pitchFamily="34" charset="-128"/>
              </a:defRPr>
            </a:lvl2pPr>
            <a:lvl3pPr marL="1139114" indent="-227823">
              <a:defRPr sz="2400">
                <a:solidFill>
                  <a:schemeClr val="tx1"/>
                </a:solidFill>
                <a:latin typeface="Times New Roman" pitchFamily="18" charset="0"/>
                <a:ea typeface="MS PGothic" pitchFamily="34" charset="-128"/>
              </a:defRPr>
            </a:lvl3pPr>
            <a:lvl4pPr marL="1594759" indent="-227823">
              <a:defRPr sz="2400">
                <a:solidFill>
                  <a:schemeClr val="tx1"/>
                </a:solidFill>
                <a:latin typeface="Times New Roman" pitchFamily="18" charset="0"/>
                <a:ea typeface="MS PGothic" pitchFamily="34" charset="-128"/>
              </a:defRPr>
            </a:lvl4pPr>
            <a:lvl5pPr marL="2050405" indent="-227823">
              <a:defRPr sz="2400">
                <a:solidFill>
                  <a:schemeClr val="tx1"/>
                </a:solidFill>
                <a:latin typeface="Times New Roman" pitchFamily="18" charset="0"/>
                <a:ea typeface="MS PGothic" pitchFamily="34" charset="-128"/>
              </a:defRPr>
            </a:lvl5pPr>
            <a:lvl6pPr marL="2506050" indent="-227823"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61696" indent="-227823"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17341" indent="-227823"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72987" indent="-227823"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ACF3125A-9363-44EE-B8CC-C85889342CC2}" type="slidenum">
              <a:rPr lang="en-GB" altLang="en-US" sz="1200"/>
              <a:pPr/>
              <a:t>3</a:t>
            </a:fld>
            <a:endParaRPr lang="en-GB" altLang="en-US" sz="1200" dirty="0"/>
          </a:p>
        </p:txBody>
      </p:sp>
    </p:spTree>
    <p:extLst>
      <p:ext uri="{BB962C8B-B14F-4D97-AF65-F5344CB8AC3E}">
        <p14:creationId xmlns:p14="http://schemas.microsoft.com/office/powerpoint/2010/main" val="403174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880690B-12FE-417B-AEF6-BDED78566665}" type="slidenum">
              <a:rPr lang="en-GB" altLang="en-US" smtClean="0"/>
              <a:pPr>
                <a:defRPr/>
              </a:pPr>
              <a:t>4</a:t>
            </a:fld>
            <a:endParaRPr lang="en-GB" altLang="en-US" dirty="0"/>
          </a:p>
        </p:txBody>
      </p:sp>
    </p:spTree>
    <p:extLst>
      <p:ext uri="{BB962C8B-B14F-4D97-AF65-F5344CB8AC3E}">
        <p14:creationId xmlns:p14="http://schemas.microsoft.com/office/powerpoint/2010/main" val="401715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defRPr>
            </a:lvl1pPr>
            <a:lvl2pPr marL="743588" indent="-286361" eaLnBrk="0" hangingPunct="0">
              <a:defRPr sz="2400">
                <a:solidFill>
                  <a:schemeClr val="tx1"/>
                </a:solidFill>
                <a:latin typeface="Times New Roman" pitchFamily="18" charset="0"/>
              </a:defRPr>
            </a:lvl2pPr>
            <a:lvl3pPr marL="1145442" indent="-227823" eaLnBrk="0" hangingPunct="0">
              <a:defRPr sz="2400">
                <a:solidFill>
                  <a:schemeClr val="tx1"/>
                </a:solidFill>
                <a:latin typeface="Times New Roman" pitchFamily="18" charset="0"/>
              </a:defRPr>
            </a:lvl3pPr>
            <a:lvl4pPr marL="1604252" indent="-227823" eaLnBrk="0" hangingPunct="0">
              <a:defRPr sz="2400">
                <a:solidFill>
                  <a:schemeClr val="tx1"/>
                </a:solidFill>
                <a:latin typeface="Times New Roman" pitchFamily="18" charset="0"/>
              </a:defRPr>
            </a:lvl4pPr>
            <a:lvl5pPr marL="2061480" indent="-227823" eaLnBrk="0" hangingPunct="0">
              <a:defRPr sz="2400">
                <a:solidFill>
                  <a:schemeClr val="tx1"/>
                </a:solidFill>
                <a:latin typeface="Times New Roman" pitchFamily="18" charset="0"/>
              </a:defRPr>
            </a:lvl5pPr>
            <a:lvl6pPr marL="2517126" indent="-227823" eaLnBrk="0" fontAlgn="base" hangingPunct="0">
              <a:spcBef>
                <a:spcPct val="0"/>
              </a:spcBef>
              <a:spcAft>
                <a:spcPct val="0"/>
              </a:spcAft>
              <a:defRPr sz="2400">
                <a:solidFill>
                  <a:schemeClr val="tx1"/>
                </a:solidFill>
                <a:latin typeface="Times New Roman" pitchFamily="18" charset="0"/>
              </a:defRPr>
            </a:lvl6pPr>
            <a:lvl7pPr marL="2972771" indent="-227823" eaLnBrk="0" fontAlgn="base" hangingPunct="0">
              <a:spcBef>
                <a:spcPct val="0"/>
              </a:spcBef>
              <a:spcAft>
                <a:spcPct val="0"/>
              </a:spcAft>
              <a:defRPr sz="2400">
                <a:solidFill>
                  <a:schemeClr val="tx1"/>
                </a:solidFill>
                <a:latin typeface="Times New Roman" pitchFamily="18" charset="0"/>
              </a:defRPr>
            </a:lvl7pPr>
            <a:lvl8pPr marL="3428417" indent="-227823" eaLnBrk="0" fontAlgn="base" hangingPunct="0">
              <a:spcBef>
                <a:spcPct val="0"/>
              </a:spcBef>
              <a:spcAft>
                <a:spcPct val="0"/>
              </a:spcAft>
              <a:defRPr sz="2400">
                <a:solidFill>
                  <a:schemeClr val="tx1"/>
                </a:solidFill>
                <a:latin typeface="Times New Roman" pitchFamily="18" charset="0"/>
              </a:defRPr>
            </a:lvl8pPr>
            <a:lvl9pPr marL="3884062" indent="-227823" eaLnBrk="0" fontAlgn="base" hangingPunct="0">
              <a:spcBef>
                <a:spcPct val="0"/>
              </a:spcBef>
              <a:spcAft>
                <a:spcPct val="0"/>
              </a:spcAft>
              <a:defRPr sz="2400">
                <a:solidFill>
                  <a:schemeClr val="tx1"/>
                </a:solidFill>
                <a:latin typeface="Times New Roman" pitchFamily="18" charset="0"/>
              </a:defRPr>
            </a:lvl9pPr>
          </a:lstStyle>
          <a:p>
            <a:pPr>
              <a:defRPr/>
            </a:pPr>
            <a:fld id="{BEA6E739-555D-410B-BA6A-16539AC8FFE6}" type="slidenum">
              <a:rPr lang="en-GB" altLang="en-US" sz="1200"/>
              <a:pPr>
                <a:defRPr/>
              </a:pPr>
              <a:t>8</a:t>
            </a:fld>
            <a:endParaRPr lang="en-GB" altLang="en-US" sz="1200"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56357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0424" indent="-284778">
              <a:defRPr sz="2400">
                <a:solidFill>
                  <a:schemeClr val="tx1"/>
                </a:solidFill>
                <a:latin typeface="Times New Roman" pitchFamily="18" charset="0"/>
                <a:ea typeface="MS PGothic" pitchFamily="34" charset="-128"/>
              </a:defRPr>
            </a:lvl2pPr>
            <a:lvl3pPr marL="1139114" indent="-227823">
              <a:defRPr sz="2400">
                <a:solidFill>
                  <a:schemeClr val="tx1"/>
                </a:solidFill>
                <a:latin typeface="Times New Roman" pitchFamily="18" charset="0"/>
                <a:ea typeface="MS PGothic" pitchFamily="34" charset="-128"/>
              </a:defRPr>
            </a:lvl3pPr>
            <a:lvl4pPr marL="1594759" indent="-227823">
              <a:defRPr sz="2400">
                <a:solidFill>
                  <a:schemeClr val="tx1"/>
                </a:solidFill>
                <a:latin typeface="Times New Roman" pitchFamily="18" charset="0"/>
                <a:ea typeface="MS PGothic" pitchFamily="34" charset="-128"/>
              </a:defRPr>
            </a:lvl4pPr>
            <a:lvl5pPr marL="2050405" indent="-227823">
              <a:defRPr sz="2400">
                <a:solidFill>
                  <a:schemeClr val="tx1"/>
                </a:solidFill>
                <a:latin typeface="Times New Roman" pitchFamily="18" charset="0"/>
                <a:ea typeface="MS PGothic" pitchFamily="34" charset="-128"/>
              </a:defRPr>
            </a:lvl5pPr>
            <a:lvl6pPr marL="2506050" indent="-227823"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61696" indent="-227823"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17341" indent="-227823"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72987" indent="-227823"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47502133-5432-4C6D-BDD7-6EFF703D9E34}" type="slidenum">
              <a:rPr lang="en-GB" altLang="en-US" sz="1200"/>
              <a:pPr>
                <a:defRPr/>
              </a:pPr>
              <a:t>9</a:t>
            </a:fld>
            <a:endParaRPr lang="en-GB" altLang="en-US" sz="1200" dirty="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a:latin typeface="Times New Roman" charset="0"/>
              <a:ea typeface="ＭＳ Ｐゴシック" charset="0"/>
            </a:endParaRPr>
          </a:p>
        </p:txBody>
      </p:sp>
    </p:spTree>
    <p:extLst>
      <p:ext uri="{BB962C8B-B14F-4D97-AF65-F5344CB8AC3E}">
        <p14:creationId xmlns:p14="http://schemas.microsoft.com/office/powerpoint/2010/main" val="2432596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27AE36FF-F834-4572-B180-6E71DDDA4589}" type="slidenum">
              <a:rPr lang="en-GB" altLang="en-US"/>
              <a:pPr>
                <a:defRPr/>
              </a:pPr>
              <a:t>‹#›</a:t>
            </a:fld>
            <a:endParaRPr lang="en-GB" altLang="en-US" dirty="0"/>
          </a:p>
        </p:txBody>
      </p:sp>
    </p:spTree>
    <p:extLst>
      <p:ext uri="{BB962C8B-B14F-4D97-AF65-F5344CB8AC3E}">
        <p14:creationId xmlns:p14="http://schemas.microsoft.com/office/powerpoint/2010/main" val="199235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3E8DD73B-8EDC-4BFC-A5EB-BBBF53BDC913}" type="slidenum">
              <a:rPr lang="en-GB" altLang="en-US"/>
              <a:pPr>
                <a:defRPr/>
              </a:pPr>
              <a:t>‹#›</a:t>
            </a:fld>
            <a:endParaRPr lang="en-GB" altLang="en-US" dirty="0"/>
          </a:p>
        </p:txBody>
      </p:sp>
    </p:spTree>
    <p:extLst>
      <p:ext uri="{BB962C8B-B14F-4D97-AF65-F5344CB8AC3E}">
        <p14:creationId xmlns:p14="http://schemas.microsoft.com/office/powerpoint/2010/main" val="108216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6931579B-C8D2-4F2A-83C4-F0039510CDDE}" type="slidenum">
              <a:rPr lang="en-GB" altLang="en-US"/>
              <a:pPr>
                <a:defRPr/>
              </a:pPr>
              <a:t>‹#›</a:t>
            </a:fld>
            <a:endParaRPr lang="en-GB" altLang="en-US" dirty="0"/>
          </a:p>
        </p:txBody>
      </p:sp>
    </p:spTree>
    <p:extLst>
      <p:ext uri="{BB962C8B-B14F-4D97-AF65-F5344CB8AC3E}">
        <p14:creationId xmlns:p14="http://schemas.microsoft.com/office/powerpoint/2010/main" val="199598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BBFB32D3-DB60-40AA-BFC5-6D10D5A307B1}" type="slidenum">
              <a:rPr lang="en-GB" altLang="en-US"/>
              <a:pPr>
                <a:defRPr/>
              </a:pPr>
              <a:t>‹#›</a:t>
            </a:fld>
            <a:endParaRPr lang="en-GB" altLang="en-US" dirty="0"/>
          </a:p>
        </p:txBody>
      </p:sp>
    </p:spTree>
    <p:extLst>
      <p:ext uri="{BB962C8B-B14F-4D97-AF65-F5344CB8AC3E}">
        <p14:creationId xmlns:p14="http://schemas.microsoft.com/office/powerpoint/2010/main" val="2592735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13B3197-FE69-4594-9C54-AD191F3EEFE4}" type="slidenum">
              <a:rPr lang="en-GB" altLang="en-US"/>
              <a:pPr>
                <a:defRPr/>
              </a:pPr>
              <a:t>‹#›</a:t>
            </a:fld>
            <a:endParaRPr lang="en-GB" altLang="en-US" dirty="0"/>
          </a:p>
        </p:txBody>
      </p:sp>
    </p:spTree>
    <p:extLst>
      <p:ext uri="{BB962C8B-B14F-4D97-AF65-F5344CB8AC3E}">
        <p14:creationId xmlns:p14="http://schemas.microsoft.com/office/powerpoint/2010/main" val="230419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F4600CCE-5B42-4CEC-A7E9-33E09CC72AD7}" type="slidenum">
              <a:rPr lang="en-GB" altLang="en-US"/>
              <a:pPr>
                <a:defRPr/>
              </a:pPr>
              <a:t>‹#›</a:t>
            </a:fld>
            <a:endParaRPr lang="en-GB" altLang="en-US" dirty="0"/>
          </a:p>
        </p:txBody>
      </p:sp>
    </p:spTree>
    <p:extLst>
      <p:ext uri="{BB962C8B-B14F-4D97-AF65-F5344CB8AC3E}">
        <p14:creationId xmlns:p14="http://schemas.microsoft.com/office/powerpoint/2010/main" val="274984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8CCBE9CA-B0E9-4EBC-BEDC-66764E6C32F1}" type="slidenum">
              <a:rPr lang="en-GB" altLang="en-US"/>
              <a:pPr>
                <a:defRPr/>
              </a:pPr>
              <a:t>‹#›</a:t>
            </a:fld>
            <a:endParaRPr lang="en-GB" altLang="en-US" dirty="0"/>
          </a:p>
        </p:txBody>
      </p:sp>
    </p:spTree>
    <p:extLst>
      <p:ext uri="{BB962C8B-B14F-4D97-AF65-F5344CB8AC3E}">
        <p14:creationId xmlns:p14="http://schemas.microsoft.com/office/powerpoint/2010/main" val="70355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C23FB34E-EABE-4F23-9A13-30B1443A7E30}" type="slidenum">
              <a:rPr lang="en-GB" altLang="en-US"/>
              <a:pPr>
                <a:defRPr/>
              </a:pPr>
              <a:t>‹#›</a:t>
            </a:fld>
            <a:endParaRPr lang="en-GB" altLang="en-US" dirty="0"/>
          </a:p>
        </p:txBody>
      </p:sp>
    </p:spTree>
    <p:extLst>
      <p:ext uri="{BB962C8B-B14F-4D97-AF65-F5344CB8AC3E}">
        <p14:creationId xmlns:p14="http://schemas.microsoft.com/office/powerpoint/2010/main" val="34578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A8E1CE2A-31D7-414D-A39E-8DF622FCCFB8}" type="slidenum">
              <a:rPr lang="en-GB" altLang="en-US"/>
              <a:pPr>
                <a:defRPr/>
              </a:pPr>
              <a:t>‹#›</a:t>
            </a:fld>
            <a:endParaRPr lang="en-GB" altLang="en-US" dirty="0"/>
          </a:p>
        </p:txBody>
      </p:sp>
    </p:spTree>
    <p:extLst>
      <p:ext uri="{BB962C8B-B14F-4D97-AF65-F5344CB8AC3E}">
        <p14:creationId xmlns:p14="http://schemas.microsoft.com/office/powerpoint/2010/main" val="81170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2FB73718-B34F-417E-ACCA-4696A7C43C42}" type="slidenum">
              <a:rPr lang="en-GB" altLang="en-US"/>
              <a:pPr>
                <a:defRPr/>
              </a:pPr>
              <a:t>‹#›</a:t>
            </a:fld>
            <a:endParaRPr lang="en-GB" altLang="en-US" dirty="0"/>
          </a:p>
        </p:txBody>
      </p:sp>
    </p:spTree>
    <p:extLst>
      <p:ext uri="{BB962C8B-B14F-4D97-AF65-F5344CB8AC3E}">
        <p14:creationId xmlns:p14="http://schemas.microsoft.com/office/powerpoint/2010/main" val="242183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0002B5A7-A594-4843-A671-6C18A8DE11F2}" type="slidenum">
              <a:rPr lang="en-GB" altLang="en-US"/>
              <a:pPr>
                <a:defRPr/>
              </a:pPr>
              <a:t>‹#›</a:t>
            </a:fld>
            <a:endParaRPr lang="en-GB" altLang="en-US" dirty="0"/>
          </a:p>
        </p:txBody>
      </p:sp>
    </p:spTree>
    <p:extLst>
      <p:ext uri="{BB962C8B-B14F-4D97-AF65-F5344CB8AC3E}">
        <p14:creationId xmlns:p14="http://schemas.microsoft.com/office/powerpoint/2010/main" val="117343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imes New Roman" pitchFamily="18" charset="0"/>
                <a:ea typeface="+mn-ea"/>
                <a:cs typeface="+mn-cs"/>
              </a:defRPr>
            </a:lvl1pPr>
          </a:lstStyle>
          <a:p>
            <a:pPr>
              <a:defRPr/>
            </a:pPr>
            <a:endParaRPr lang="en-GB"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imes New Roman" pitchFamily="18" charset="0"/>
                <a:ea typeface="+mn-ea"/>
                <a:cs typeface="+mn-cs"/>
              </a:defRPr>
            </a:lvl1pPr>
          </a:lstStyle>
          <a:p>
            <a:pPr>
              <a:defRPr/>
            </a:pPr>
            <a:endParaRPr lang="en-GB"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7FFFF8E-D0BF-4E48-A43B-FF484695FDBB}"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oleObject" Target="../embeddings/oleObject10.bin"/><Relationship Id="rId7" Type="http://schemas.openxmlformats.org/officeDocument/2006/relationships/diagramQuickStyle" Target="../diagrams/quickStyle5.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diagramLayout" Target="../diagrams/layout5.xml"/><Relationship Id="rId5" Type="http://schemas.openxmlformats.org/officeDocument/2006/relationships/diagramData" Target="../diagrams/data5.xml"/><Relationship Id="rId10" Type="http://schemas.openxmlformats.org/officeDocument/2006/relationships/image" Target="../media/image3.jpeg"/><Relationship Id="rId4" Type="http://schemas.openxmlformats.org/officeDocument/2006/relationships/image" Target="../media/image4.wmf"/><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oleObject" Target="../embeddings/oleObject11.bin"/><Relationship Id="rId7" Type="http://schemas.openxmlformats.org/officeDocument/2006/relationships/diagramQuickStyle" Target="../diagrams/quickStyle6.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diagramLayout" Target="../diagrams/layout6.xml"/><Relationship Id="rId5" Type="http://schemas.openxmlformats.org/officeDocument/2006/relationships/diagramData" Target="../diagrams/data6.xml"/><Relationship Id="rId10" Type="http://schemas.openxmlformats.org/officeDocument/2006/relationships/image" Target="../media/image3.jpeg"/><Relationship Id="rId4" Type="http://schemas.openxmlformats.org/officeDocument/2006/relationships/image" Target="../media/image4.wmf"/><Relationship Id="rId9" Type="http://schemas.microsoft.com/office/2007/relationships/diagramDrawing" Target="../diagrams/drawing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jpeg"/><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jpeg"/><Relationship Id="rId5" Type="http://schemas.openxmlformats.org/officeDocument/2006/relationships/image" Target="../media/image4.w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18" Type="http://schemas.openxmlformats.org/officeDocument/2006/relationships/diagramQuickStyle" Target="../diagrams/quickStyle3.xml"/><Relationship Id="rId3" Type="http://schemas.openxmlformats.org/officeDocument/2006/relationships/notesSlide" Target="../notesSlides/notesSlide2.xml"/><Relationship Id="rId21" Type="http://schemas.openxmlformats.org/officeDocument/2006/relationships/diagramData" Target="../diagrams/data4.xml"/><Relationship Id="rId7" Type="http://schemas.openxmlformats.org/officeDocument/2006/relationships/diagramLayout" Target="../diagrams/layout1.xml"/><Relationship Id="rId12" Type="http://schemas.openxmlformats.org/officeDocument/2006/relationships/diagramLayout" Target="../diagrams/layout2.xml"/><Relationship Id="rId17" Type="http://schemas.openxmlformats.org/officeDocument/2006/relationships/diagramLayout" Target="../diagrams/layout3.xml"/><Relationship Id="rId25" Type="http://schemas.microsoft.com/office/2007/relationships/diagramDrawing" Target="../diagrams/drawing4.xml"/><Relationship Id="rId2" Type="http://schemas.openxmlformats.org/officeDocument/2006/relationships/slideLayout" Target="../slideLayouts/slideLayout2.xml"/><Relationship Id="rId16" Type="http://schemas.openxmlformats.org/officeDocument/2006/relationships/diagramData" Target="../diagrams/data3.xml"/><Relationship Id="rId20" Type="http://schemas.microsoft.com/office/2007/relationships/diagramDrawing" Target="../diagrams/drawing3.xml"/><Relationship Id="rId1" Type="http://schemas.openxmlformats.org/officeDocument/2006/relationships/vmlDrawing" Target="../drawings/vmlDrawing4.vml"/><Relationship Id="rId6" Type="http://schemas.openxmlformats.org/officeDocument/2006/relationships/diagramData" Target="../diagrams/data1.xml"/><Relationship Id="rId11" Type="http://schemas.openxmlformats.org/officeDocument/2006/relationships/diagramData" Target="../diagrams/data2.xml"/><Relationship Id="rId24" Type="http://schemas.openxmlformats.org/officeDocument/2006/relationships/diagramColors" Target="../diagrams/colors4.xml"/><Relationship Id="rId5" Type="http://schemas.openxmlformats.org/officeDocument/2006/relationships/image" Target="../media/image4.wmf"/><Relationship Id="rId15" Type="http://schemas.microsoft.com/office/2007/relationships/diagramDrawing" Target="../diagrams/drawing2.xml"/><Relationship Id="rId23" Type="http://schemas.openxmlformats.org/officeDocument/2006/relationships/diagramQuickStyle" Target="../diagrams/quickStyle4.xml"/><Relationship Id="rId10" Type="http://schemas.microsoft.com/office/2007/relationships/diagramDrawing" Target="../diagrams/drawing1.xml"/><Relationship Id="rId19" Type="http://schemas.openxmlformats.org/officeDocument/2006/relationships/diagramColors" Target="../diagrams/colors3.xml"/><Relationship Id="rId4" Type="http://schemas.openxmlformats.org/officeDocument/2006/relationships/oleObject" Target="../embeddings/oleObject5.bin"/><Relationship Id="rId9" Type="http://schemas.openxmlformats.org/officeDocument/2006/relationships/diagramColors" Target="../diagrams/colors1.xml"/><Relationship Id="rId14" Type="http://schemas.openxmlformats.org/officeDocument/2006/relationships/diagramColors" Target="../diagrams/colors2.xml"/><Relationship Id="rId22"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3.jpeg"/><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3.jpeg"/><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jpeg"/><Relationship Id="rId5" Type="http://schemas.openxmlformats.org/officeDocument/2006/relationships/image" Target="../media/image4.w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jpeg"/><Relationship Id="rId5" Type="http://schemas.openxmlformats.org/officeDocument/2006/relationships/image" Target="../media/image4.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4213" y="765175"/>
            <a:ext cx="7772400" cy="1524000"/>
          </a:xfrm>
        </p:spPr>
        <p:txBody>
          <a:bodyPr/>
          <a:lstStyle/>
          <a:p>
            <a:pPr>
              <a:defRPr/>
            </a:pPr>
            <a:r>
              <a:rPr lang="en-GB" sz="3600" dirty="0">
                <a:solidFill>
                  <a:srgbClr val="002060"/>
                </a:solidFill>
                <a:latin typeface="Comic Sans MS"/>
                <a:ea typeface="ＭＳ Ｐゴシック"/>
              </a:rPr>
              <a:t>Friends of Cawston Grange PTA</a:t>
            </a:r>
            <a:r>
              <a:rPr lang="en-GB" sz="3600" dirty="0">
                <a:latin typeface="Tahoma"/>
                <a:ea typeface="ＭＳ Ｐゴシック" charset="0"/>
              </a:rPr>
              <a:t/>
            </a:r>
            <a:br>
              <a:rPr lang="en-GB" sz="3600" dirty="0">
                <a:latin typeface="Tahoma"/>
                <a:ea typeface="ＭＳ Ｐゴシック" charset="0"/>
              </a:rPr>
            </a:br>
            <a:r>
              <a:rPr lang="en-GB" sz="3600" dirty="0">
                <a:solidFill>
                  <a:srgbClr val="002060"/>
                </a:solidFill>
                <a:latin typeface="Comic Sans MS"/>
                <a:ea typeface="ＭＳ Ｐゴシック"/>
                <a:cs typeface="Tahoma"/>
              </a:rPr>
              <a:t>AGM Meeting </a:t>
            </a:r>
            <a:r>
              <a:rPr lang="en-GB" sz="3600" dirty="0">
                <a:latin typeface="Comic Sans MS"/>
                <a:ea typeface="ＭＳ Ｐゴシック" charset="0"/>
              </a:rPr>
              <a:t/>
            </a:r>
            <a:br>
              <a:rPr lang="en-GB" sz="3600" dirty="0">
                <a:latin typeface="Comic Sans MS"/>
                <a:ea typeface="ＭＳ Ｐゴシック" charset="0"/>
              </a:rPr>
            </a:br>
            <a:r>
              <a:rPr lang="en-GB" sz="3600" dirty="0">
                <a:solidFill>
                  <a:srgbClr val="002060"/>
                </a:solidFill>
                <a:latin typeface="Comic Sans MS"/>
                <a:ea typeface="ＭＳ Ｐゴシック"/>
                <a:cs typeface="Tahoma"/>
              </a:rPr>
              <a:t>September 28th 2023</a:t>
            </a:r>
            <a:endParaRPr lang="en-GB" dirty="0">
              <a:solidFill>
                <a:srgbClr val="002060"/>
              </a:solidFill>
              <a:latin typeface="Comic Sans MS"/>
              <a:ea typeface="ＭＳ Ｐゴシック"/>
              <a:cs typeface="Tahoma"/>
            </a:endParaRPr>
          </a:p>
        </p:txBody>
      </p:sp>
      <p:graphicFrame>
        <p:nvGraphicFramePr>
          <p:cNvPr id="2051" name="Object 4"/>
          <p:cNvGraphicFramePr>
            <a:graphicFrameLocks noGrp="1" noChangeAspect="1"/>
          </p:cNvGraphicFramePr>
          <p:nvPr>
            <p:ph type="body" idx="1"/>
            <p:extLst>
              <p:ext uri="{D42A27DB-BD31-4B8C-83A1-F6EECF244321}">
                <p14:modId xmlns:p14="http://schemas.microsoft.com/office/powerpoint/2010/main" val="1857268801"/>
              </p:ext>
            </p:extLst>
          </p:nvPr>
        </p:nvGraphicFramePr>
        <p:xfrm>
          <a:off x="1255713" y="2924175"/>
          <a:ext cx="6769100" cy="1447800"/>
        </p:xfrm>
        <a:graphic>
          <a:graphicData uri="http://schemas.openxmlformats.org/presentationml/2006/ole">
            <mc:AlternateContent xmlns:mc="http://schemas.openxmlformats.org/markup-compatibility/2006">
              <mc:Choice xmlns:v="urn:schemas-microsoft-com:vml" Requires="v">
                <p:oleObj spid="_x0000_s1034" name="Document" r:id="rId3" imgW="1603560" imgH="343281" progId="Word.Document.8">
                  <p:embed/>
                </p:oleObj>
              </mc:Choice>
              <mc:Fallback>
                <p:oleObj name="Document" r:id="rId3" imgW="1603560" imgH="343281" progId="Word.Document.8">
                  <p:embed/>
                  <p:pic>
                    <p:nvPicPr>
                      <p:cNvPr id="2051" name="Object 4"/>
                      <p:cNvPicPr>
                        <a:picLocks noGrp="1" noChangeAspect="1" noChangeArrowheads="1"/>
                      </p:cNvPicPr>
                      <p:nvPr/>
                    </p:nvPicPr>
                    <p:blipFill>
                      <a:blip r:embed="rId4"/>
                      <a:srcRect/>
                      <a:stretch>
                        <a:fillRect/>
                      </a:stretch>
                    </p:blipFill>
                    <p:spPr bwMode="auto">
                      <a:xfrm>
                        <a:off x="1255713" y="2924175"/>
                        <a:ext cx="67691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052" name="Object 5"/>
          <p:cNvGraphicFramePr>
            <a:graphicFrameLocks noChangeAspect="1"/>
          </p:cNvGraphicFramePr>
          <p:nvPr>
            <p:extLst>
              <p:ext uri="{D42A27DB-BD31-4B8C-83A1-F6EECF244321}">
                <p14:modId xmlns:p14="http://schemas.microsoft.com/office/powerpoint/2010/main" val="1825892303"/>
              </p:ext>
            </p:extLst>
          </p:nvPr>
        </p:nvGraphicFramePr>
        <p:xfrm>
          <a:off x="624408" y="4581128"/>
          <a:ext cx="7620000" cy="838200"/>
        </p:xfrm>
        <a:graphic>
          <a:graphicData uri="http://schemas.openxmlformats.org/presentationml/2006/ole">
            <mc:AlternateContent xmlns:mc="http://schemas.openxmlformats.org/markup-compatibility/2006">
              <mc:Choice xmlns:v="urn:schemas-microsoft-com:vml" Requires="v">
                <p:oleObj spid="_x0000_s1035" name="Document" r:id="rId5" imgW="5497919" imgH="592646" progId="Word.Document.8">
                  <p:embed/>
                </p:oleObj>
              </mc:Choice>
              <mc:Fallback>
                <p:oleObj name="Document" r:id="rId5" imgW="5497919" imgH="592646" progId="Word.Document.8">
                  <p:embed/>
                  <p:pic>
                    <p:nvPicPr>
                      <p:cNvPr id="2052" name="Object 5"/>
                      <p:cNvPicPr>
                        <a:picLocks noChangeAspect="1" noChangeArrowheads="1"/>
                      </p:cNvPicPr>
                      <p:nvPr/>
                    </p:nvPicPr>
                    <p:blipFill>
                      <a:blip r:embed="rId6"/>
                      <a:srcRect/>
                      <a:stretch>
                        <a:fillRect/>
                      </a:stretch>
                    </p:blipFill>
                    <p:spPr bwMode="auto">
                      <a:xfrm>
                        <a:off x="624408" y="4581128"/>
                        <a:ext cx="7620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pic>
        <p:nvPicPr>
          <p:cNvPr id="2" name="Picture 1" descr="A blue and white circle with a hand print and yellow ribbon&#10;&#10;Description automatically generated">
            <a:extLst>
              <a:ext uri="{FF2B5EF4-FFF2-40B4-BE49-F238E27FC236}">
                <a16:creationId xmlns:a16="http://schemas.microsoft.com/office/drawing/2014/main" xmlns="" id="{F36D4276-6DAB-22BA-C847-FBC348DAC199}"/>
              </a:ext>
            </a:extLst>
          </p:cNvPr>
          <p:cNvPicPr>
            <a:picLocks noChangeAspect="1"/>
          </p:cNvPicPr>
          <p:nvPr/>
        </p:nvPicPr>
        <p:blipFill>
          <a:blip r:embed="rId7"/>
          <a:stretch>
            <a:fillRect/>
          </a:stretch>
        </p:blipFill>
        <p:spPr>
          <a:xfrm>
            <a:off x="7519356" y="5156709"/>
            <a:ext cx="1452115" cy="1418507"/>
          </a:xfrm>
          <a:prstGeom prst="rect">
            <a:avLst/>
          </a:prstGeom>
        </p:spPr>
      </p:pic>
      <p:sp>
        <p:nvSpPr>
          <p:cNvPr id="3" name="TextBox 2">
            <a:extLst>
              <a:ext uri="{FF2B5EF4-FFF2-40B4-BE49-F238E27FC236}">
                <a16:creationId xmlns:a16="http://schemas.microsoft.com/office/drawing/2014/main" xmlns="" id="{D32D5328-C851-12E3-04C3-18C3BDF339DE}"/>
              </a:ext>
            </a:extLst>
          </p:cNvPr>
          <p:cNvSpPr txBox="1"/>
          <p:nvPr/>
        </p:nvSpPr>
        <p:spPr>
          <a:xfrm>
            <a:off x="2424023" y="3646098"/>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9222" name="Document" r:id="rId3" imgW="1591056" imgH="342900" progId="Word.Document.8">
                  <p:embed/>
                </p:oleObj>
              </mc:Choice>
              <mc:Fallback>
                <p:oleObj name="Document" r:id="rId3" imgW="1591056" imgH="342900" progId="Word.Document.8">
                  <p:embed/>
                  <p:pic>
                    <p:nvPicPr>
                      <p:cNvPr id="4"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Diagram 4"/>
          <p:cNvGraphicFramePr/>
          <p:nvPr>
            <p:extLst>
              <p:ext uri="{D42A27DB-BD31-4B8C-83A1-F6EECF244321}">
                <p14:modId xmlns:p14="http://schemas.microsoft.com/office/powerpoint/2010/main" val="913041738"/>
              </p:ext>
            </p:extLst>
          </p:nvPr>
        </p:nvGraphicFramePr>
        <p:xfrm>
          <a:off x="280627" y="1348298"/>
          <a:ext cx="8568952" cy="512477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Rectangle 2"/>
          <p:cNvSpPr>
            <a:spLocks noGrp="1" noChangeArrowheads="1"/>
          </p:cNvSpPr>
          <p:nvPr>
            <p:ph type="title"/>
          </p:nvPr>
        </p:nvSpPr>
        <p:spPr>
          <a:xfrm>
            <a:off x="376627" y="260527"/>
            <a:ext cx="8160588" cy="1192152"/>
          </a:xfrm>
        </p:spPr>
        <p:txBody>
          <a:bodyPr/>
          <a:lstStyle/>
          <a:p>
            <a:pPr algn="l"/>
            <a:r>
              <a:rPr lang="en-GB" altLang="en-US" sz="3200" dirty="0">
                <a:solidFill>
                  <a:srgbClr val="002060"/>
                </a:solidFill>
                <a:latin typeface="Comic Sans MS"/>
                <a:ea typeface="ＭＳ Ｐゴシック"/>
              </a:rPr>
              <a:t>PTA Committee and Support network</a:t>
            </a:r>
            <a:r>
              <a:rPr lang="en-GB" altLang="en-US" sz="3200" dirty="0">
                <a:latin typeface="Comic Sans MS"/>
                <a:ea typeface="ＭＳ Ｐゴシック" charset="0"/>
              </a:rPr>
              <a:t/>
            </a:r>
            <a:br>
              <a:rPr lang="en-GB" altLang="en-US" sz="3200" dirty="0">
                <a:latin typeface="Comic Sans MS"/>
                <a:ea typeface="ＭＳ Ｐゴシック" charset="0"/>
              </a:rPr>
            </a:br>
            <a:r>
              <a:rPr lang="en-GB" altLang="en-US" sz="3200" dirty="0">
                <a:solidFill>
                  <a:srgbClr val="002060"/>
                </a:solidFill>
                <a:latin typeface="Comic Sans MS"/>
                <a:ea typeface="ＭＳ Ｐゴシック"/>
              </a:rPr>
              <a:t>Summary of key roles</a:t>
            </a:r>
          </a:p>
        </p:txBody>
      </p:sp>
      <p:pic>
        <p:nvPicPr>
          <p:cNvPr id="152" name="Picture 151" descr="A blue and white circle with a hand print and yellow ribbon&#10;&#10;Description automatically generated">
            <a:extLst>
              <a:ext uri="{FF2B5EF4-FFF2-40B4-BE49-F238E27FC236}">
                <a16:creationId xmlns:a16="http://schemas.microsoft.com/office/drawing/2014/main" xmlns="" id="{F2E9229B-9E25-84D4-8602-592D1F92697A}"/>
              </a:ext>
            </a:extLst>
          </p:cNvPr>
          <p:cNvPicPr>
            <a:picLocks noChangeAspect="1"/>
          </p:cNvPicPr>
          <p:nvPr/>
        </p:nvPicPr>
        <p:blipFill>
          <a:blip r:embed="rId10"/>
          <a:stretch>
            <a:fillRect/>
          </a:stretch>
        </p:blipFill>
        <p:spPr>
          <a:xfrm>
            <a:off x="7829660" y="153388"/>
            <a:ext cx="1213698" cy="1194115"/>
          </a:xfrm>
          <a:prstGeom prst="rect">
            <a:avLst/>
          </a:prstGeom>
        </p:spPr>
      </p:pic>
    </p:spTree>
    <p:extLst>
      <p:ext uri="{BB962C8B-B14F-4D97-AF65-F5344CB8AC3E}">
        <p14:creationId xmlns:p14="http://schemas.microsoft.com/office/powerpoint/2010/main" val="83115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20F7A63E-E3DB-421C-B4CD-37F275A820DF}"/>
                                            </p:graphicEl>
                                          </p:spTgt>
                                        </p:tgtEl>
                                        <p:attrNameLst>
                                          <p:attrName>style.visibility</p:attrName>
                                        </p:attrNameLst>
                                      </p:cBhvr>
                                      <p:to>
                                        <p:strVal val="visible"/>
                                      </p:to>
                                    </p:set>
                                    <p:animEffect transition="in" filter="wipe(left)">
                                      <p:cBhvr>
                                        <p:cTn id="7" dur="500"/>
                                        <p:tgtEl>
                                          <p:spTgt spid="5">
                                            <p:graphicEl>
                                              <a:dgm id="{20F7A63E-E3DB-421C-B4CD-37F275A820D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BA5B06B9-F2B1-4B5A-8E0F-C7582B5AD45A}"/>
                                            </p:graphicEl>
                                          </p:spTgt>
                                        </p:tgtEl>
                                        <p:attrNameLst>
                                          <p:attrName>style.visibility</p:attrName>
                                        </p:attrNameLst>
                                      </p:cBhvr>
                                      <p:to>
                                        <p:strVal val="visible"/>
                                      </p:to>
                                    </p:set>
                                    <p:animEffect transition="in" filter="wipe(left)">
                                      <p:cBhvr>
                                        <p:cTn id="12" dur="500"/>
                                        <p:tgtEl>
                                          <p:spTgt spid="5">
                                            <p:graphicEl>
                                              <a:dgm id="{BA5B06B9-F2B1-4B5A-8E0F-C7582B5AD45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B89FDFB5-A7F3-4BDA-8CF6-B6F82B6805A3}"/>
                                            </p:graphicEl>
                                          </p:spTgt>
                                        </p:tgtEl>
                                        <p:attrNameLst>
                                          <p:attrName>style.visibility</p:attrName>
                                        </p:attrNameLst>
                                      </p:cBhvr>
                                      <p:to>
                                        <p:strVal val="visible"/>
                                      </p:to>
                                    </p:set>
                                    <p:animEffect transition="in" filter="wipe(left)">
                                      <p:cBhvr>
                                        <p:cTn id="17" dur="500"/>
                                        <p:tgtEl>
                                          <p:spTgt spid="5">
                                            <p:graphicEl>
                                              <a:dgm id="{B89FDFB5-A7F3-4BDA-8CF6-B6F82B6805A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FCAA0DD0-AF8B-4F76-B4DE-BDDA62B7F76A}"/>
                                            </p:graphicEl>
                                          </p:spTgt>
                                        </p:tgtEl>
                                        <p:attrNameLst>
                                          <p:attrName>style.visibility</p:attrName>
                                        </p:attrNameLst>
                                      </p:cBhvr>
                                      <p:to>
                                        <p:strVal val="visible"/>
                                      </p:to>
                                    </p:set>
                                    <p:animEffect transition="in" filter="wipe(left)">
                                      <p:cBhvr>
                                        <p:cTn id="22" dur="500"/>
                                        <p:tgtEl>
                                          <p:spTgt spid="5">
                                            <p:graphicEl>
                                              <a:dgm id="{FCAA0DD0-AF8B-4F76-B4DE-BDDA62B7F76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8793AF86-1B14-4ACB-B0FF-0A73202B5F6E}"/>
                                            </p:graphicEl>
                                          </p:spTgt>
                                        </p:tgtEl>
                                        <p:attrNameLst>
                                          <p:attrName>style.visibility</p:attrName>
                                        </p:attrNameLst>
                                      </p:cBhvr>
                                      <p:to>
                                        <p:strVal val="visible"/>
                                      </p:to>
                                    </p:set>
                                    <p:animEffect transition="in" filter="wipe(left)">
                                      <p:cBhvr>
                                        <p:cTn id="27" dur="500"/>
                                        <p:tgtEl>
                                          <p:spTgt spid="5">
                                            <p:graphicEl>
                                              <a:dgm id="{8793AF86-1B14-4ACB-B0FF-0A73202B5F6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6741DA20-0E7B-44EE-92B9-4767D04B90A8}"/>
                                            </p:graphicEl>
                                          </p:spTgt>
                                        </p:tgtEl>
                                        <p:attrNameLst>
                                          <p:attrName>style.visibility</p:attrName>
                                        </p:attrNameLst>
                                      </p:cBhvr>
                                      <p:to>
                                        <p:strVal val="visible"/>
                                      </p:to>
                                    </p:set>
                                    <p:animEffect transition="in" filter="wipe(left)">
                                      <p:cBhvr>
                                        <p:cTn id="32" dur="500"/>
                                        <p:tgtEl>
                                          <p:spTgt spid="5">
                                            <p:graphicEl>
                                              <a:dgm id="{6741DA20-0E7B-44EE-92B9-4767D04B90A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graphicEl>
                                              <a:dgm id="{525047DB-B2D3-41F4-9582-C7F9CAB173A7}"/>
                                            </p:graphicEl>
                                          </p:spTgt>
                                        </p:tgtEl>
                                        <p:attrNameLst>
                                          <p:attrName>style.visibility</p:attrName>
                                        </p:attrNameLst>
                                      </p:cBhvr>
                                      <p:to>
                                        <p:strVal val="visible"/>
                                      </p:to>
                                    </p:set>
                                    <p:animEffect transition="in" filter="wipe(left)">
                                      <p:cBhvr>
                                        <p:cTn id="37" dur="500"/>
                                        <p:tgtEl>
                                          <p:spTgt spid="5">
                                            <p:graphicEl>
                                              <a:dgm id="{525047DB-B2D3-41F4-9582-C7F9CAB173A7}"/>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graphicEl>
                                              <a:dgm id="{318F716D-599C-494F-A3F6-3F0B2A3B51D0}"/>
                                            </p:graphicEl>
                                          </p:spTgt>
                                        </p:tgtEl>
                                        <p:attrNameLst>
                                          <p:attrName>style.visibility</p:attrName>
                                        </p:attrNameLst>
                                      </p:cBhvr>
                                      <p:to>
                                        <p:strVal val="visible"/>
                                      </p:to>
                                    </p:set>
                                    <p:animEffect transition="in" filter="wipe(left)">
                                      <p:cBhvr>
                                        <p:cTn id="42" dur="500"/>
                                        <p:tgtEl>
                                          <p:spTgt spid="5">
                                            <p:graphicEl>
                                              <a:dgm id="{318F716D-599C-494F-A3F6-3F0B2A3B51D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10246" name="Document" r:id="rId3" imgW="1591056" imgH="342900" progId="Word.Document.8">
                  <p:embed/>
                </p:oleObj>
              </mc:Choice>
              <mc:Fallback>
                <p:oleObj name="Document" r:id="rId3" imgW="1591056" imgH="342900" progId="Word.Document.8">
                  <p:embed/>
                  <p:pic>
                    <p:nvPicPr>
                      <p:cNvPr id="4"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Diagram 4"/>
          <p:cNvGraphicFramePr/>
          <p:nvPr>
            <p:extLst>
              <p:ext uri="{D42A27DB-BD31-4B8C-83A1-F6EECF244321}">
                <p14:modId xmlns:p14="http://schemas.microsoft.com/office/powerpoint/2010/main" val="857653907"/>
              </p:ext>
            </p:extLst>
          </p:nvPr>
        </p:nvGraphicFramePr>
        <p:xfrm>
          <a:off x="181398" y="-268756"/>
          <a:ext cx="9228104" cy="697601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Rectangle 2"/>
          <p:cNvSpPr>
            <a:spLocks noGrp="1" noChangeArrowheads="1"/>
          </p:cNvSpPr>
          <p:nvPr>
            <p:ph type="title" idx="4294967295"/>
          </p:nvPr>
        </p:nvSpPr>
        <p:spPr>
          <a:xfrm>
            <a:off x="210872" y="152732"/>
            <a:ext cx="7772400" cy="1143000"/>
          </a:xfrm>
        </p:spPr>
        <p:txBody>
          <a:bodyPr/>
          <a:lstStyle/>
          <a:p>
            <a:pPr algn="l"/>
            <a:r>
              <a:rPr lang="en-GB" altLang="en-US" sz="3200" dirty="0">
                <a:solidFill>
                  <a:srgbClr val="002060"/>
                </a:solidFill>
                <a:latin typeface="Comic Sans MS"/>
                <a:ea typeface="ＭＳ Ｐゴシック" charset="0"/>
              </a:rPr>
              <a:t>PTA Committee and Support network Summary of key roles</a:t>
            </a:r>
            <a:endParaRPr lang="en-US" sz="4000" dirty="0"/>
          </a:p>
        </p:txBody>
      </p:sp>
      <p:pic>
        <p:nvPicPr>
          <p:cNvPr id="51" name="Picture 50" descr="A blue and white circle with a hand print and yellow ribbon&#10;&#10;Description automatically generated">
            <a:extLst>
              <a:ext uri="{FF2B5EF4-FFF2-40B4-BE49-F238E27FC236}">
                <a16:creationId xmlns:a16="http://schemas.microsoft.com/office/drawing/2014/main" xmlns="" id="{8680A6DA-695E-12EE-8493-FDFCD5AC4473}"/>
              </a:ext>
            </a:extLst>
          </p:cNvPr>
          <p:cNvPicPr>
            <a:picLocks noChangeAspect="1"/>
          </p:cNvPicPr>
          <p:nvPr/>
        </p:nvPicPr>
        <p:blipFill>
          <a:blip r:embed="rId10"/>
          <a:stretch>
            <a:fillRect/>
          </a:stretch>
        </p:blipFill>
        <p:spPr>
          <a:xfrm>
            <a:off x="7884368" y="153388"/>
            <a:ext cx="1158990" cy="1141688"/>
          </a:xfrm>
          <a:prstGeom prst="rect">
            <a:avLst/>
          </a:prstGeom>
        </p:spPr>
      </p:pic>
    </p:spTree>
    <p:extLst>
      <p:ext uri="{BB962C8B-B14F-4D97-AF65-F5344CB8AC3E}">
        <p14:creationId xmlns:p14="http://schemas.microsoft.com/office/powerpoint/2010/main" val="12115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20F7A63E-E3DB-421C-B4CD-37F275A820DF}"/>
                                            </p:graphicEl>
                                          </p:spTgt>
                                        </p:tgtEl>
                                        <p:attrNameLst>
                                          <p:attrName>style.visibility</p:attrName>
                                        </p:attrNameLst>
                                      </p:cBhvr>
                                      <p:to>
                                        <p:strVal val="visible"/>
                                      </p:to>
                                    </p:set>
                                    <p:animEffect transition="in" filter="wipe(left)">
                                      <p:cBhvr>
                                        <p:cTn id="7" dur="500"/>
                                        <p:tgtEl>
                                          <p:spTgt spid="5">
                                            <p:graphicEl>
                                              <a:dgm id="{20F7A63E-E3DB-421C-B4CD-37F275A820D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BA5B06B9-F2B1-4B5A-8E0F-C7582B5AD45A}"/>
                                            </p:graphicEl>
                                          </p:spTgt>
                                        </p:tgtEl>
                                        <p:attrNameLst>
                                          <p:attrName>style.visibility</p:attrName>
                                        </p:attrNameLst>
                                      </p:cBhvr>
                                      <p:to>
                                        <p:strVal val="visible"/>
                                      </p:to>
                                    </p:set>
                                    <p:animEffect transition="in" filter="wipe(left)">
                                      <p:cBhvr>
                                        <p:cTn id="12" dur="500"/>
                                        <p:tgtEl>
                                          <p:spTgt spid="5">
                                            <p:graphicEl>
                                              <a:dgm id="{BA5B06B9-F2B1-4B5A-8E0F-C7582B5AD45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B89FDFB5-A7F3-4BDA-8CF6-B6F82B6805A3}"/>
                                            </p:graphicEl>
                                          </p:spTgt>
                                        </p:tgtEl>
                                        <p:attrNameLst>
                                          <p:attrName>style.visibility</p:attrName>
                                        </p:attrNameLst>
                                      </p:cBhvr>
                                      <p:to>
                                        <p:strVal val="visible"/>
                                      </p:to>
                                    </p:set>
                                    <p:animEffect transition="in" filter="wipe(left)">
                                      <p:cBhvr>
                                        <p:cTn id="17" dur="500"/>
                                        <p:tgtEl>
                                          <p:spTgt spid="5">
                                            <p:graphicEl>
                                              <a:dgm id="{B89FDFB5-A7F3-4BDA-8CF6-B6F82B6805A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FCAA0DD0-AF8B-4F76-B4DE-BDDA62B7F76A}"/>
                                            </p:graphicEl>
                                          </p:spTgt>
                                        </p:tgtEl>
                                        <p:attrNameLst>
                                          <p:attrName>style.visibility</p:attrName>
                                        </p:attrNameLst>
                                      </p:cBhvr>
                                      <p:to>
                                        <p:strVal val="visible"/>
                                      </p:to>
                                    </p:set>
                                    <p:animEffect transition="in" filter="wipe(left)">
                                      <p:cBhvr>
                                        <p:cTn id="22" dur="500"/>
                                        <p:tgtEl>
                                          <p:spTgt spid="5">
                                            <p:graphicEl>
                                              <a:dgm id="{FCAA0DD0-AF8B-4F76-B4DE-BDDA62B7F76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8793AF86-1B14-4ACB-B0FF-0A73202B5F6E}"/>
                                            </p:graphicEl>
                                          </p:spTgt>
                                        </p:tgtEl>
                                        <p:attrNameLst>
                                          <p:attrName>style.visibility</p:attrName>
                                        </p:attrNameLst>
                                      </p:cBhvr>
                                      <p:to>
                                        <p:strVal val="visible"/>
                                      </p:to>
                                    </p:set>
                                    <p:animEffect transition="in" filter="wipe(left)">
                                      <p:cBhvr>
                                        <p:cTn id="27" dur="500"/>
                                        <p:tgtEl>
                                          <p:spTgt spid="5">
                                            <p:graphicEl>
                                              <a:dgm id="{8793AF86-1B14-4ACB-B0FF-0A73202B5F6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6741DA20-0E7B-44EE-92B9-4767D04B90A8}"/>
                                            </p:graphicEl>
                                          </p:spTgt>
                                        </p:tgtEl>
                                        <p:attrNameLst>
                                          <p:attrName>style.visibility</p:attrName>
                                        </p:attrNameLst>
                                      </p:cBhvr>
                                      <p:to>
                                        <p:strVal val="visible"/>
                                      </p:to>
                                    </p:set>
                                    <p:animEffect transition="in" filter="wipe(left)">
                                      <p:cBhvr>
                                        <p:cTn id="32" dur="500"/>
                                        <p:tgtEl>
                                          <p:spTgt spid="5">
                                            <p:graphicEl>
                                              <a:dgm id="{6741DA20-0E7B-44EE-92B9-4767D04B90A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graphicEl>
                                              <a:dgm id="{B64837DE-4BA1-4A95-878F-6E18A51BD1AB}"/>
                                            </p:graphicEl>
                                          </p:spTgt>
                                        </p:tgtEl>
                                        <p:attrNameLst>
                                          <p:attrName>style.visibility</p:attrName>
                                        </p:attrNameLst>
                                      </p:cBhvr>
                                      <p:to>
                                        <p:strVal val="visible"/>
                                      </p:to>
                                    </p:set>
                                    <p:animEffect transition="in" filter="wipe(left)">
                                      <p:cBhvr>
                                        <p:cTn id="37" dur="500"/>
                                        <p:tgtEl>
                                          <p:spTgt spid="5">
                                            <p:graphicEl>
                                              <a:dgm id="{B64837DE-4BA1-4A95-878F-6E18A51BD1A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graphicEl>
                                              <a:dgm id="{E4CC1C9D-564A-4156-9E5F-FC13ADB1DE35}"/>
                                            </p:graphicEl>
                                          </p:spTgt>
                                        </p:tgtEl>
                                        <p:attrNameLst>
                                          <p:attrName>style.visibility</p:attrName>
                                        </p:attrNameLst>
                                      </p:cBhvr>
                                      <p:to>
                                        <p:strVal val="visible"/>
                                      </p:to>
                                    </p:set>
                                    <p:animEffect transition="in" filter="wipe(left)">
                                      <p:cBhvr>
                                        <p:cTn id="42" dur="500"/>
                                        <p:tgtEl>
                                          <p:spTgt spid="5">
                                            <p:graphicEl>
                                              <a:dgm id="{E4CC1C9D-564A-4156-9E5F-FC13ADB1DE3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5434" y="1196752"/>
            <a:ext cx="6335713" cy="4031873"/>
          </a:xfrm>
          <a:prstGeom prst="rect">
            <a:avLst/>
          </a:prstGeom>
        </p:spPr>
        <p:txBody>
          <a:bodyPr>
            <a:spAutoFit/>
          </a:bodyPr>
          <a:lstStyle/>
          <a:p>
            <a:pPr>
              <a:defRPr/>
            </a:pPr>
            <a:endParaRPr lang="en-GB" sz="3200" dirty="0">
              <a:solidFill>
                <a:srgbClr val="002060"/>
              </a:solidFill>
              <a:latin typeface="Comic Sans MS"/>
              <a:ea typeface="+mn-ea"/>
              <a:cs typeface="Arial" charset="0"/>
            </a:endParaRP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Welcome and Apologies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The Legal Stuff</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Chair Report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Treasurer Report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Donations to school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Committee role descriptions</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Election of Committee </a:t>
            </a:r>
          </a:p>
        </p:txBody>
      </p:sp>
      <p:graphicFrame>
        <p:nvGraphicFramePr>
          <p:cNvPr id="3075" name="Object 1"/>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2054" name="Document" r:id="rId3" imgW="1591056" imgH="342900" progId="Word.Document.8">
                  <p:embed/>
                </p:oleObj>
              </mc:Choice>
              <mc:Fallback>
                <p:oleObj name="Document" r:id="rId3" imgW="1591056" imgH="342900" progId="Word.Document.8">
                  <p:embed/>
                  <p:pic>
                    <p:nvPicPr>
                      <p:cNvPr id="3075" name="Object 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itle 1"/>
          <p:cNvSpPr>
            <a:spLocks noGrp="1"/>
          </p:cNvSpPr>
          <p:nvPr>
            <p:ph type="title"/>
          </p:nvPr>
        </p:nvSpPr>
        <p:spPr>
          <a:xfrm>
            <a:off x="614363" y="276225"/>
            <a:ext cx="7772400" cy="1143000"/>
          </a:xfrm>
        </p:spPr>
        <p:txBody>
          <a:bodyPr/>
          <a:lstStyle/>
          <a:p>
            <a:pPr>
              <a:defRPr/>
            </a:pPr>
            <a:r>
              <a:rPr lang="en-GB" dirty="0">
                <a:solidFill>
                  <a:srgbClr val="002060"/>
                </a:solidFill>
                <a:latin typeface="Comic Sans MS"/>
                <a:ea typeface="Tahoma" panose="020B0604030504040204" pitchFamily="34" charset="0"/>
                <a:cs typeface="Tahoma" panose="020B0604030504040204" pitchFamily="34" charset="0"/>
              </a:rPr>
              <a:t>Agenda</a:t>
            </a:r>
          </a:p>
        </p:txBody>
      </p:sp>
      <p:pic>
        <p:nvPicPr>
          <p:cNvPr id="3" name="Picture 2" descr="A blue and white circle with a hand print and yellow ribbon&#10;&#10;Description automatically generated">
            <a:extLst>
              <a:ext uri="{FF2B5EF4-FFF2-40B4-BE49-F238E27FC236}">
                <a16:creationId xmlns:a16="http://schemas.microsoft.com/office/drawing/2014/main" xmlns="" id="{2B64EDF9-BCED-F249-DE36-3EC3BFD6ABA8}"/>
              </a:ext>
            </a:extLst>
          </p:cNvPr>
          <p:cNvPicPr>
            <a:picLocks noChangeAspect="1"/>
          </p:cNvPicPr>
          <p:nvPr/>
        </p:nvPicPr>
        <p:blipFill>
          <a:blip r:embed="rId5"/>
          <a:stretch>
            <a:fillRect/>
          </a:stretch>
        </p:blipFill>
        <p:spPr>
          <a:xfrm>
            <a:off x="7591243" y="153388"/>
            <a:ext cx="1452115" cy="14185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740" y="1298096"/>
            <a:ext cx="8278812" cy="4380943"/>
          </a:xfrm>
          <a:prstGeom prst="rect">
            <a:avLst/>
          </a:prstGeom>
        </p:spPr>
        <p:txBody>
          <a:bodyPr lIns="91440" tIns="45720" rIns="91440" bIns="45720" anchor="t">
            <a:spAutoFit/>
          </a:bodyPr>
          <a:lstStyle/>
          <a:p>
            <a:pPr algn="ctr">
              <a:lnSpc>
                <a:spcPct val="150000"/>
              </a:lnSpc>
              <a:defRPr/>
            </a:pPr>
            <a:r>
              <a:rPr lang="en-GB" sz="2000" b="1" dirty="0">
                <a:solidFill>
                  <a:srgbClr val="002060"/>
                </a:solidFill>
                <a:latin typeface="Comic Sans MS"/>
                <a:ea typeface="Tahoma"/>
                <a:cs typeface="Arial"/>
              </a:rPr>
              <a:t>To satisfy the legal requirements of being a charitable organisation the Friends of Cawston Grange follow the model constitution provided by PTA UK. This document states the requirements for annually reviewed accounts, documented meetings, committee election guidance and much more.</a:t>
            </a:r>
            <a:endParaRPr lang="en-GB" sz="2000">
              <a:solidFill>
                <a:srgbClr val="002060"/>
              </a:solidFill>
              <a:latin typeface="Comic Sans MS"/>
              <a:ea typeface="Tahoma"/>
              <a:cs typeface="Arial"/>
            </a:endParaRPr>
          </a:p>
          <a:p>
            <a:pPr algn="ctr">
              <a:lnSpc>
                <a:spcPct val="150000"/>
              </a:lnSpc>
              <a:defRPr/>
            </a:pPr>
            <a:endParaRPr lang="en-GB" sz="800" dirty="0">
              <a:solidFill>
                <a:srgbClr val="002060"/>
              </a:solidFill>
              <a:latin typeface="Comic Sans MS"/>
              <a:ea typeface="Tahoma" panose="020B0604030504040204" pitchFamily="34" charset="0"/>
              <a:cs typeface="Arial"/>
            </a:endParaRPr>
          </a:p>
          <a:p>
            <a:pPr algn="ctr">
              <a:lnSpc>
                <a:spcPct val="150000"/>
              </a:lnSpc>
              <a:defRPr/>
            </a:pPr>
            <a:r>
              <a:rPr lang="en-GB" sz="2000" b="1" dirty="0">
                <a:solidFill>
                  <a:srgbClr val="002060"/>
                </a:solidFill>
                <a:latin typeface="Comic Sans MS"/>
                <a:ea typeface="Tahoma" panose="020B0604030504040204" pitchFamily="34" charset="0"/>
                <a:cs typeface="Arial"/>
              </a:rPr>
              <a:t>At every AGM the current committee ‘stand down’ as required by the constitution and those seeking to be re-elected for posts seek nomination alongside any new members who wish to have an active role in the work of the PTA</a:t>
            </a:r>
            <a:endParaRPr lang="en-GB" sz="2000" dirty="0">
              <a:solidFill>
                <a:srgbClr val="002060"/>
              </a:solidFill>
              <a:latin typeface="Comic Sans MS"/>
              <a:ea typeface="Tahoma" panose="020B0604030504040204" pitchFamily="34" charset="0"/>
              <a:cs typeface="Arial"/>
            </a:endParaRPr>
          </a:p>
        </p:txBody>
      </p:sp>
      <p:graphicFrame>
        <p:nvGraphicFramePr>
          <p:cNvPr id="4099" name="Object 1"/>
          <p:cNvGraphicFramePr>
            <a:graphicFrameLocks noGrp="1" noChangeAspect="1"/>
          </p:cNvGraphicFramePr>
          <p:nvPr/>
        </p:nvGraphicFramePr>
        <p:xfrm>
          <a:off x="6372225" y="6237288"/>
          <a:ext cx="2638425" cy="492125"/>
        </p:xfrm>
        <a:graphic>
          <a:graphicData uri="http://schemas.openxmlformats.org/presentationml/2006/ole">
            <mc:AlternateContent xmlns:mc="http://schemas.openxmlformats.org/markup-compatibility/2006">
              <mc:Choice xmlns:v="urn:schemas-microsoft-com:vml" Requires="v">
                <p:oleObj spid="_x0000_s3078" name="Document" r:id="rId4" imgW="1591056" imgH="342900" progId="Word.Document.8">
                  <p:embed/>
                </p:oleObj>
              </mc:Choice>
              <mc:Fallback>
                <p:oleObj name="Document" r:id="rId4" imgW="1591056" imgH="342900" progId="Word.Document.8">
                  <p:embed/>
                  <p:pic>
                    <p:nvPicPr>
                      <p:cNvPr id="4099" name="Object 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6237288"/>
                        <a:ext cx="26384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itle 1"/>
          <p:cNvSpPr>
            <a:spLocks noGrp="1"/>
          </p:cNvSpPr>
          <p:nvPr>
            <p:ph type="title"/>
          </p:nvPr>
        </p:nvSpPr>
        <p:spPr>
          <a:xfrm>
            <a:off x="377825" y="260350"/>
            <a:ext cx="7772400" cy="1143000"/>
          </a:xfrm>
        </p:spPr>
        <p:txBody>
          <a:bodyPr/>
          <a:lstStyle/>
          <a:p>
            <a:pPr>
              <a:defRPr/>
            </a:pPr>
            <a:r>
              <a:rPr lang="en-GB" dirty="0">
                <a:solidFill>
                  <a:srgbClr val="002060"/>
                </a:solidFill>
                <a:latin typeface="Comic Sans MS"/>
                <a:ea typeface="Tahoma" panose="020B0604030504040204" pitchFamily="34" charset="0"/>
                <a:cs typeface="Arial"/>
              </a:rPr>
              <a:t>The Legal Stuff</a:t>
            </a:r>
          </a:p>
        </p:txBody>
      </p:sp>
      <p:pic>
        <p:nvPicPr>
          <p:cNvPr id="3" name="Picture 2" descr="A blue and white circle with a hand print and yellow ribbon&#10;&#10;Description automatically generated">
            <a:extLst>
              <a:ext uri="{FF2B5EF4-FFF2-40B4-BE49-F238E27FC236}">
                <a16:creationId xmlns:a16="http://schemas.microsoft.com/office/drawing/2014/main" xmlns="" id="{92F2075F-7757-5FF1-1D71-2564BFB103A5}"/>
              </a:ext>
            </a:extLst>
          </p:cNvPr>
          <p:cNvPicPr>
            <a:picLocks noChangeAspect="1"/>
          </p:cNvPicPr>
          <p:nvPr/>
        </p:nvPicPr>
        <p:blipFill>
          <a:blip r:embed="rId6"/>
          <a:stretch>
            <a:fillRect/>
          </a:stretch>
        </p:blipFill>
        <p:spPr>
          <a:xfrm>
            <a:off x="7700100" y="153388"/>
            <a:ext cx="1343258" cy="133142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176931" y="129208"/>
            <a:ext cx="8824406"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lgn="ctr">
              <a:spcBef>
                <a:spcPct val="0"/>
              </a:spcBef>
              <a:buFontTx/>
              <a:buNone/>
            </a:pPr>
            <a:r>
              <a:rPr lang="en-GB" altLang="en-US" sz="2000" u="sng" dirty="0">
                <a:solidFill>
                  <a:srgbClr val="002060"/>
                </a:solidFill>
                <a:latin typeface="Comic Sans MS"/>
                <a:ea typeface="Tahoma"/>
                <a:cs typeface="Tahoma"/>
              </a:rPr>
              <a:t>Chair Report</a:t>
            </a:r>
          </a:p>
          <a:p>
            <a:pPr algn="ctr">
              <a:spcBef>
                <a:spcPct val="0"/>
              </a:spcBef>
              <a:buNone/>
            </a:pPr>
            <a:endParaRPr lang="en-GB" altLang="en-US" sz="600" u="sng" dirty="0">
              <a:solidFill>
                <a:srgbClr val="002060"/>
              </a:solidFill>
              <a:latin typeface="Comic Sans MS"/>
              <a:ea typeface="Tahoma"/>
              <a:cs typeface="Tahoma"/>
            </a:endParaRPr>
          </a:p>
          <a:p>
            <a:pPr>
              <a:spcBef>
                <a:spcPct val="0"/>
              </a:spcBef>
              <a:buNone/>
            </a:pPr>
            <a:r>
              <a:rPr lang="en-GB" altLang="en-US" sz="1200" dirty="0">
                <a:solidFill>
                  <a:schemeClr val="accent6"/>
                </a:solidFill>
                <a:latin typeface="Comic Sans MS"/>
                <a:ea typeface="Tahoma"/>
                <a:cs typeface="Tahoma"/>
              </a:rPr>
              <a:t>As we moved back to "normality", 'community' was very much the focus I wanted people to see the PTA as. Community for the children in school to feel a part of with extra fun events they could enjoy; community for the parents to be part of at Cawston Grange by meeting other parents during parent events, but also community spirited as a central point of the PTA focus and not just about raising money.  The feedback we have had from parents, especially from the Summer Sizzler has been really positive, and testament of all the hard work and support from the volunteer parents, school staff, and committee members involved            </a:t>
            </a:r>
          </a:p>
          <a:p>
            <a:pPr>
              <a:spcBef>
                <a:spcPct val="0"/>
              </a:spcBef>
              <a:buFontTx/>
              <a:buNone/>
            </a:pPr>
            <a:endParaRPr lang="en-GB" altLang="en-US" sz="1100" dirty="0">
              <a:solidFill>
                <a:srgbClr val="002060"/>
              </a:solidFill>
              <a:latin typeface="Comic Sans MS"/>
            </a:endParaRPr>
          </a:p>
          <a:p>
            <a:pPr>
              <a:spcBef>
                <a:spcPct val="0"/>
              </a:spcBef>
              <a:buFontTx/>
              <a:buNone/>
            </a:pPr>
            <a:endParaRPr lang="en-GB" altLang="en-US" sz="1200" dirty="0">
              <a:solidFill>
                <a:srgbClr val="002060"/>
              </a:solidFill>
              <a:latin typeface="Comic Sans MS"/>
            </a:endParaRPr>
          </a:p>
        </p:txBody>
      </p:sp>
      <p:graphicFrame>
        <p:nvGraphicFramePr>
          <p:cNvPr id="5123" name="Object 1"/>
          <p:cNvGraphicFramePr>
            <a:graphicFrameLocks noGrp="1" noChangeAspect="1"/>
          </p:cNvGraphicFramePr>
          <p:nvPr/>
        </p:nvGraphicFramePr>
        <p:xfrm>
          <a:off x="6505575" y="6342063"/>
          <a:ext cx="2638425" cy="492125"/>
        </p:xfrm>
        <a:graphic>
          <a:graphicData uri="http://schemas.openxmlformats.org/presentationml/2006/ole">
            <mc:AlternateContent xmlns:mc="http://schemas.openxmlformats.org/markup-compatibility/2006">
              <mc:Choice xmlns:v="urn:schemas-microsoft-com:vml" Requires="v">
                <p:oleObj spid="_x0000_s4102" name="Document" r:id="rId4" imgW="1591056" imgH="342900" progId="Word.Document.8">
                  <p:embed/>
                </p:oleObj>
              </mc:Choice>
              <mc:Fallback>
                <p:oleObj name="Document" r:id="rId4" imgW="1591056" imgH="342900" progId="Word.Document.8">
                  <p:embed/>
                  <p:pic>
                    <p:nvPicPr>
                      <p:cNvPr id="5123" name="Object 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5575" y="6342063"/>
                        <a:ext cx="26384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Diagram 1"/>
          <p:cNvGraphicFramePr/>
          <p:nvPr>
            <p:extLst>
              <p:ext uri="{D42A27DB-BD31-4B8C-83A1-F6EECF244321}">
                <p14:modId xmlns:p14="http://schemas.microsoft.com/office/powerpoint/2010/main" val="2787427642"/>
              </p:ext>
            </p:extLst>
          </p:nvPr>
        </p:nvGraphicFramePr>
        <p:xfrm>
          <a:off x="35496" y="3922170"/>
          <a:ext cx="2664296" cy="266429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3" name="Diagram 2"/>
          <p:cNvGraphicFramePr/>
          <p:nvPr>
            <p:extLst>
              <p:ext uri="{D42A27DB-BD31-4B8C-83A1-F6EECF244321}">
                <p14:modId xmlns:p14="http://schemas.microsoft.com/office/powerpoint/2010/main" val="129898341"/>
              </p:ext>
            </p:extLst>
          </p:nvPr>
        </p:nvGraphicFramePr>
        <p:xfrm>
          <a:off x="221597" y="1692863"/>
          <a:ext cx="3702331" cy="2018726"/>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6" name="Diagram 5"/>
          <p:cNvGraphicFramePr/>
          <p:nvPr>
            <p:extLst>
              <p:ext uri="{D42A27DB-BD31-4B8C-83A1-F6EECF244321}">
                <p14:modId xmlns:p14="http://schemas.microsoft.com/office/powerpoint/2010/main" val="3920266337"/>
              </p:ext>
            </p:extLst>
          </p:nvPr>
        </p:nvGraphicFramePr>
        <p:xfrm>
          <a:off x="4149147" y="1567006"/>
          <a:ext cx="4773255" cy="2304256"/>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
        <p:nvSpPr>
          <p:cNvPr id="4" name="TextBox 3"/>
          <p:cNvSpPr txBox="1"/>
          <p:nvPr/>
        </p:nvSpPr>
        <p:spPr>
          <a:xfrm>
            <a:off x="6804248" y="4664169"/>
            <a:ext cx="1019831" cy="276999"/>
          </a:xfrm>
          <a:prstGeom prst="rect">
            <a:avLst/>
          </a:prstGeom>
          <a:noFill/>
        </p:spPr>
        <p:txBody>
          <a:bodyPr wrap="none" rtlCol="0">
            <a:spAutoFit/>
          </a:bodyPr>
          <a:lstStyle/>
          <a:p>
            <a:r>
              <a:rPr lang="en-GB" sz="1200" b="1" dirty="0">
                <a:solidFill>
                  <a:schemeClr val="bg1"/>
                </a:solidFill>
                <a:latin typeface="Comic Sans MS"/>
              </a:rPr>
              <a:t>2017/2018</a:t>
            </a:r>
          </a:p>
        </p:txBody>
      </p:sp>
      <p:sp>
        <p:nvSpPr>
          <p:cNvPr id="15" name="TextBox 14"/>
          <p:cNvSpPr txBox="1"/>
          <p:nvPr/>
        </p:nvSpPr>
        <p:spPr>
          <a:xfrm>
            <a:off x="2051720" y="3131676"/>
            <a:ext cx="4706738" cy="369332"/>
          </a:xfrm>
          <a:prstGeom prst="rect">
            <a:avLst/>
          </a:prstGeom>
          <a:noFill/>
        </p:spPr>
        <p:txBody>
          <a:bodyPr wrap="none" rtlCol="0">
            <a:spAutoFit/>
          </a:bodyPr>
          <a:lstStyle/>
          <a:p>
            <a:r>
              <a:rPr lang="en-GB" sz="1800" b="1" dirty="0">
                <a:solidFill>
                  <a:srgbClr val="002060"/>
                </a:solidFill>
                <a:latin typeface="Comic Sans MS"/>
                <a:ea typeface="Tahoma" panose="020B0604030504040204" pitchFamily="34" charset="0"/>
                <a:cs typeface="Tahoma" panose="020B0604030504040204" pitchFamily="34" charset="0"/>
              </a:rPr>
              <a:t>Thank you for all of your contributions!</a:t>
            </a:r>
          </a:p>
        </p:txBody>
      </p:sp>
      <p:graphicFrame>
        <p:nvGraphicFramePr>
          <p:cNvPr id="5" name="Diagram 4"/>
          <p:cNvGraphicFramePr/>
          <p:nvPr>
            <p:extLst>
              <p:ext uri="{D42A27DB-BD31-4B8C-83A1-F6EECF244321}">
                <p14:modId xmlns:p14="http://schemas.microsoft.com/office/powerpoint/2010/main" val="901166215"/>
              </p:ext>
            </p:extLst>
          </p:nvPr>
        </p:nvGraphicFramePr>
        <p:xfrm>
          <a:off x="2843808" y="3830270"/>
          <a:ext cx="6048672" cy="2520090"/>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sp>
        <p:nvSpPr>
          <p:cNvPr id="16" name="TextBox 15"/>
          <p:cNvSpPr txBox="1"/>
          <p:nvPr/>
        </p:nvSpPr>
        <p:spPr>
          <a:xfrm>
            <a:off x="3170548" y="3460938"/>
            <a:ext cx="2861681" cy="400110"/>
          </a:xfrm>
          <a:prstGeom prst="rect">
            <a:avLst/>
          </a:prstGeom>
          <a:noFill/>
        </p:spPr>
        <p:txBody>
          <a:bodyPr wrap="none" rtlCol="0">
            <a:spAutoFit/>
          </a:bodyPr>
          <a:lstStyle/>
          <a:p>
            <a:r>
              <a:rPr lang="en-GB" sz="2000" dirty="0">
                <a:solidFill>
                  <a:srgbClr val="002060"/>
                </a:solidFill>
                <a:latin typeface="Comic Sans MS"/>
                <a:ea typeface="Tahoma" panose="020B0604030504040204" pitchFamily="34" charset="0"/>
                <a:cs typeface="Tahoma" panose="020B0604030504040204" pitchFamily="34" charset="0"/>
              </a:rPr>
              <a:t>Reflecting on the year</a:t>
            </a:r>
          </a:p>
        </p:txBody>
      </p:sp>
    </p:spTree>
    <p:extLst>
      <p:ext uri="{BB962C8B-B14F-4D97-AF65-F5344CB8AC3E}">
        <p14:creationId xmlns:p14="http://schemas.microsoft.com/office/powerpoint/2010/main" val="355734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graphicEl>
                                              <a:dgm id="{D0075C26-0ADD-4A35-AF18-E55F7E85B58A}"/>
                                            </p:graphicEl>
                                          </p:spTgt>
                                        </p:tgtEl>
                                        <p:attrNameLst>
                                          <p:attrName>style.visibility</p:attrName>
                                        </p:attrNameLst>
                                      </p:cBhvr>
                                      <p:to>
                                        <p:strVal val="visible"/>
                                      </p:to>
                                    </p:set>
                                    <p:animEffect transition="in" filter="wipe(up)">
                                      <p:cBhvr>
                                        <p:cTn id="7" dur="500"/>
                                        <p:tgtEl>
                                          <p:spTgt spid="3">
                                            <p:graphicEl>
                                              <a:dgm id="{D0075C26-0ADD-4A35-AF18-E55F7E85B58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graphicEl>
                                              <a:dgm id="{218FCD58-6D21-498B-83B3-E2FE0D11746B}"/>
                                            </p:graphicEl>
                                          </p:spTgt>
                                        </p:tgtEl>
                                        <p:attrNameLst>
                                          <p:attrName>style.visibility</p:attrName>
                                        </p:attrNameLst>
                                      </p:cBhvr>
                                      <p:to>
                                        <p:strVal val="visible"/>
                                      </p:to>
                                    </p:set>
                                    <p:animEffect transition="in" filter="wipe(up)">
                                      <p:cBhvr>
                                        <p:cTn id="12" dur="500"/>
                                        <p:tgtEl>
                                          <p:spTgt spid="3">
                                            <p:graphicEl>
                                              <a:dgm id="{218FCD58-6D21-498B-83B3-E2FE0D11746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graphicEl>
                                              <a:dgm id="{68840A1A-A860-44C2-853C-6AB4C429CDCD}"/>
                                            </p:graphicEl>
                                          </p:spTgt>
                                        </p:tgtEl>
                                        <p:attrNameLst>
                                          <p:attrName>style.visibility</p:attrName>
                                        </p:attrNameLst>
                                      </p:cBhvr>
                                      <p:to>
                                        <p:strVal val="visible"/>
                                      </p:to>
                                    </p:set>
                                    <p:animEffect transition="in" filter="wipe(up)">
                                      <p:cBhvr>
                                        <p:cTn id="17" dur="500"/>
                                        <p:tgtEl>
                                          <p:spTgt spid="6">
                                            <p:graphicEl>
                                              <a:dgm id="{68840A1A-A860-44C2-853C-6AB4C429CDC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graphicEl>
                                              <a:dgm id="{3951AD96-818B-4E27-A2E9-DBC30BF0734D}"/>
                                            </p:graphicEl>
                                          </p:spTgt>
                                        </p:tgtEl>
                                        <p:attrNameLst>
                                          <p:attrName>style.visibility</p:attrName>
                                        </p:attrNameLst>
                                      </p:cBhvr>
                                      <p:to>
                                        <p:strVal val="visible"/>
                                      </p:to>
                                    </p:set>
                                    <p:animEffect transition="in" filter="wipe(up)">
                                      <p:cBhvr>
                                        <p:cTn id="22" dur="500"/>
                                        <p:tgtEl>
                                          <p:spTgt spid="6">
                                            <p:graphicEl>
                                              <a:dgm id="{3951AD96-818B-4E27-A2E9-DBC30BF0734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graphicEl>
                                              <a:dgm id="{A2803F8E-2966-42B9-9ECF-115E36CAA8F5}"/>
                                            </p:graphicEl>
                                          </p:spTgt>
                                        </p:tgtEl>
                                        <p:attrNameLst>
                                          <p:attrName>style.visibility</p:attrName>
                                        </p:attrNameLst>
                                      </p:cBhvr>
                                      <p:to>
                                        <p:strVal val="visible"/>
                                      </p:to>
                                    </p:set>
                                    <p:animEffect transition="in" filter="wheel(1)">
                                      <p:cBhvr>
                                        <p:cTn id="32" dur="500"/>
                                        <p:tgtEl>
                                          <p:spTgt spid="2">
                                            <p:graphicEl>
                                              <a:dgm id="{A2803F8E-2966-42B9-9ECF-115E36CAA8F5}"/>
                                            </p:graphic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2">
                                            <p:graphicEl>
                                              <a:dgm id="{68A65FB6-D425-4D3C-9702-2EF94AAB0B44}"/>
                                            </p:graphicEl>
                                          </p:spTgt>
                                        </p:tgtEl>
                                        <p:attrNameLst>
                                          <p:attrName>style.visibility</p:attrName>
                                        </p:attrNameLst>
                                      </p:cBhvr>
                                      <p:to>
                                        <p:strVal val="visible"/>
                                      </p:to>
                                    </p:set>
                                    <p:animEffect transition="in" filter="wheel(1)">
                                      <p:cBhvr>
                                        <p:cTn id="35" dur="500"/>
                                        <p:tgtEl>
                                          <p:spTgt spid="2">
                                            <p:graphicEl>
                                              <a:dgm id="{68A65FB6-D425-4D3C-9702-2EF94AAB0B44}"/>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2">
                                            <p:graphicEl>
                                              <a:dgm id="{44FB7BC1-DAD7-44B7-B1E0-AD03085DECC7}"/>
                                            </p:graphicEl>
                                          </p:spTgt>
                                        </p:tgtEl>
                                        <p:attrNameLst>
                                          <p:attrName>style.visibility</p:attrName>
                                        </p:attrNameLst>
                                      </p:cBhvr>
                                      <p:to>
                                        <p:strVal val="visible"/>
                                      </p:to>
                                    </p:set>
                                    <p:animEffect transition="in" filter="wheel(1)">
                                      <p:cBhvr>
                                        <p:cTn id="40" dur="500"/>
                                        <p:tgtEl>
                                          <p:spTgt spid="2">
                                            <p:graphicEl>
                                              <a:dgm id="{44FB7BC1-DAD7-44B7-B1E0-AD03085DECC7}"/>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2">
                                            <p:graphicEl>
                                              <a:dgm id="{99BBDA2C-7B07-4FFB-97D7-52404F3754CD}"/>
                                            </p:graphicEl>
                                          </p:spTgt>
                                        </p:tgtEl>
                                        <p:attrNameLst>
                                          <p:attrName>style.visibility</p:attrName>
                                        </p:attrNameLst>
                                      </p:cBhvr>
                                      <p:to>
                                        <p:strVal val="visible"/>
                                      </p:to>
                                    </p:set>
                                    <p:animEffect transition="in" filter="wheel(1)">
                                      <p:cBhvr>
                                        <p:cTn id="45" dur="500"/>
                                        <p:tgtEl>
                                          <p:spTgt spid="2">
                                            <p:graphicEl>
                                              <a:dgm id="{99BBDA2C-7B07-4FFB-97D7-52404F3754CD}"/>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2">
                                            <p:graphicEl>
                                              <a:dgm id="{71D3DB9F-2AD8-4A29-9ECF-A4793C392D82}"/>
                                            </p:graphicEl>
                                          </p:spTgt>
                                        </p:tgtEl>
                                        <p:attrNameLst>
                                          <p:attrName>style.visibility</p:attrName>
                                        </p:attrNameLst>
                                      </p:cBhvr>
                                      <p:to>
                                        <p:strVal val="visible"/>
                                      </p:to>
                                    </p:set>
                                    <p:animEffect transition="in" filter="wheel(1)">
                                      <p:cBhvr>
                                        <p:cTn id="50" dur="500"/>
                                        <p:tgtEl>
                                          <p:spTgt spid="2">
                                            <p:graphicEl>
                                              <a:dgm id="{71D3DB9F-2AD8-4A29-9ECF-A4793C392D82}"/>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2">
                                            <p:graphicEl>
                                              <a:dgm id="{432A21E9-4971-42C8-93FD-18B2873F4F3B}"/>
                                            </p:graphicEl>
                                          </p:spTgt>
                                        </p:tgtEl>
                                        <p:attrNameLst>
                                          <p:attrName>style.visibility</p:attrName>
                                        </p:attrNameLst>
                                      </p:cBhvr>
                                      <p:to>
                                        <p:strVal val="visible"/>
                                      </p:to>
                                    </p:set>
                                    <p:animEffect transition="in" filter="wheel(1)">
                                      <p:cBhvr>
                                        <p:cTn id="55" dur="500"/>
                                        <p:tgtEl>
                                          <p:spTgt spid="2">
                                            <p:graphicEl>
                                              <a:dgm id="{432A21E9-4971-42C8-93FD-18B2873F4F3B}"/>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1" presetClass="entr" presetSubtype="1" fill="hold" grpId="0" nodeType="clickEffect">
                                  <p:stCondLst>
                                    <p:cond delay="0"/>
                                  </p:stCondLst>
                                  <p:childTnLst>
                                    <p:set>
                                      <p:cBhvr>
                                        <p:cTn id="59" dur="1" fill="hold">
                                          <p:stCondLst>
                                            <p:cond delay="0"/>
                                          </p:stCondLst>
                                        </p:cTn>
                                        <p:tgtEl>
                                          <p:spTgt spid="2">
                                            <p:graphicEl>
                                              <a:dgm id="{E1D1F52A-2DE7-439F-9586-2D98394EBC98}"/>
                                            </p:graphicEl>
                                          </p:spTgt>
                                        </p:tgtEl>
                                        <p:attrNameLst>
                                          <p:attrName>style.visibility</p:attrName>
                                        </p:attrNameLst>
                                      </p:cBhvr>
                                      <p:to>
                                        <p:strVal val="visible"/>
                                      </p:to>
                                    </p:set>
                                    <p:animEffect transition="in" filter="wheel(1)">
                                      <p:cBhvr>
                                        <p:cTn id="60" dur="500"/>
                                        <p:tgtEl>
                                          <p:spTgt spid="2">
                                            <p:graphicEl>
                                              <a:dgm id="{E1D1F52A-2DE7-439F-9586-2D98394EBC98}"/>
                                            </p:graphicEl>
                                          </p:spTgt>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grpId="0" nodeType="clickEffect">
                                  <p:stCondLst>
                                    <p:cond delay="0"/>
                                  </p:stCondLst>
                                  <p:childTnLst>
                                    <p:set>
                                      <p:cBhvr>
                                        <p:cTn id="64" dur="1" fill="hold">
                                          <p:stCondLst>
                                            <p:cond delay="0"/>
                                          </p:stCondLst>
                                        </p:cTn>
                                        <p:tgtEl>
                                          <p:spTgt spid="2">
                                            <p:graphicEl>
                                              <a:dgm id="{3F970519-C774-4475-876F-A55F3C5672DD}"/>
                                            </p:graphicEl>
                                          </p:spTgt>
                                        </p:tgtEl>
                                        <p:attrNameLst>
                                          <p:attrName>style.visibility</p:attrName>
                                        </p:attrNameLst>
                                      </p:cBhvr>
                                      <p:to>
                                        <p:strVal val="visible"/>
                                      </p:to>
                                    </p:set>
                                    <p:animEffect transition="in" filter="wheel(1)">
                                      <p:cBhvr>
                                        <p:cTn id="65" dur="500"/>
                                        <p:tgtEl>
                                          <p:spTgt spid="2">
                                            <p:graphicEl>
                                              <a:dgm id="{3F970519-C774-4475-876F-A55F3C5672DD}"/>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2">
                                            <p:graphicEl>
                                              <a:dgm id="{64FB19AD-1966-40EC-A52F-07CC0CB17D11}"/>
                                            </p:graphicEl>
                                          </p:spTgt>
                                        </p:tgtEl>
                                        <p:attrNameLst>
                                          <p:attrName>style.visibility</p:attrName>
                                        </p:attrNameLst>
                                      </p:cBhvr>
                                      <p:to>
                                        <p:strVal val="visible"/>
                                      </p:to>
                                    </p:set>
                                    <p:animEffect transition="in" filter="wheel(1)">
                                      <p:cBhvr>
                                        <p:cTn id="70" dur="500"/>
                                        <p:tgtEl>
                                          <p:spTgt spid="2">
                                            <p:graphicEl>
                                              <a:dgm id="{64FB19AD-1966-40EC-A52F-07CC0CB17D11}"/>
                                            </p:graphicEl>
                                          </p:spTgt>
                                        </p:tgtEl>
                                      </p:cBhvr>
                                    </p:animEffect>
                                  </p:childTnLst>
                                </p:cTn>
                              </p:par>
                            </p:childTnLst>
                          </p:cTn>
                        </p:par>
                      </p:childTnLst>
                    </p:cTn>
                  </p:par>
                  <p:par>
                    <p:cTn id="71" fill="hold">
                      <p:stCondLst>
                        <p:cond delay="indefinite"/>
                      </p:stCondLst>
                      <p:childTnLst>
                        <p:par>
                          <p:cTn id="72" fill="hold">
                            <p:stCondLst>
                              <p:cond delay="0"/>
                            </p:stCondLst>
                            <p:childTnLst>
                              <p:par>
                                <p:cTn id="73" presetID="21" presetClass="entr" presetSubtype="1" fill="hold" grpId="0" nodeType="clickEffect">
                                  <p:stCondLst>
                                    <p:cond delay="0"/>
                                  </p:stCondLst>
                                  <p:childTnLst>
                                    <p:set>
                                      <p:cBhvr>
                                        <p:cTn id="74" dur="1" fill="hold">
                                          <p:stCondLst>
                                            <p:cond delay="0"/>
                                          </p:stCondLst>
                                        </p:cTn>
                                        <p:tgtEl>
                                          <p:spTgt spid="2">
                                            <p:graphicEl>
                                              <a:dgm id="{D8A513A4-A583-4C78-B324-30586994A684}"/>
                                            </p:graphicEl>
                                          </p:spTgt>
                                        </p:tgtEl>
                                        <p:attrNameLst>
                                          <p:attrName>style.visibility</p:attrName>
                                        </p:attrNameLst>
                                      </p:cBhvr>
                                      <p:to>
                                        <p:strVal val="visible"/>
                                      </p:to>
                                    </p:set>
                                    <p:animEffect transition="in" filter="wheel(1)">
                                      <p:cBhvr>
                                        <p:cTn id="75" dur="500"/>
                                        <p:tgtEl>
                                          <p:spTgt spid="2">
                                            <p:graphicEl>
                                              <a:dgm id="{D8A513A4-A583-4C78-B324-30586994A684}"/>
                                            </p:graphic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5">
                                            <p:graphicEl>
                                              <a:dgm id="{93507B36-A734-42A7-A64A-728BB7B1C17F}"/>
                                            </p:graphicEl>
                                          </p:spTgt>
                                        </p:tgtEl>
                                        <p:attrNameLst>
                                          <p:attrName>style.visibility</p:attrName>
                                        </p:attrNameLst>
                                      </p:cBhvr>
                                      <p:to>
                                        <p:strVal val="visible"/>
                                      </p:to>
                                    </p:set>
                                    <p:animEffect transition="in" filter="wipe(left)">
                                      <p:cBhvr>
                                        <p:cTn id="80" dur="500"/>
                                        <p:tgtEl>
                                          <p:spTgt spid="5">
                                            <p:graphicEl>
                                              <a:dgm id="{93507B36-A734-42A7-A64A-728BB7B1C17F}"/>
                                            </p:graphic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5">
                                            <p:graphicEl>
                                              <a:dgm id="{BF0A5E17-8082-479F-A06B-42DF868CC424}"/>
                                            </p:graphicEl>
                                          </p:spTgt>
                                        </p:tgtEl>
                                        <p:attrNameLst>
                                          <p:attrName>style.visibility</p:attrName>
                                        </p:attrNameLst>
                                      </p:cBhvr>
                                      <p:to>
                                        <p:strVal val="visible"/>
                                      </p:to>
                                    </p:set>
                                    <p:animEffect transition="in" filter="wipe(left)">
                                      <p:cBhvr>
                                        <p:cTn id="85" dur="500"/>
                                        <p:tgtEl>
                                          <p:spTgt spid="5">
                                            <p:graphicEl>
                                              <a:dgm id="{BF0A5E17-8082-479F-A06B-42DF868CC424}"/>
                                            </p:graphic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5">
                                            <p:graphicEl>
                                              <a:dgm id="{52CF10D7-0CA1-401F-9B4F-BC669AE3DCBF}"/>
                                            </p:graphicEl>
                                          </p:spTgt>
                                        </p:tgtEl>
                                        <p:attrNameLst>
                                          <p:attrName>style.visibility</p:attrName>
                                        </p:attrNameLst>
                                      </p:cBhvr>
                                      <p:to>
                                        <p:strVal val="visible"/>
                                      </p:to>
                                    </p:set>
                                    <p:animEffect transition="in" filter="wipe(left)">
                                      <p:cBhvr>
                                        <p:cTn id="90" dur="500"/>
                                        <p:tgtEl>
                                          <p:spTgt spid="5">
                                            <p:graphicEl>
                                              <a:dgm id="{52CF10D7-0CA1-401F-9B4F-BC669AE3DCBF}"/>
                                            </p:graphic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5">
                                            <p:graphicEl>
                                              <a:dgm id="{060D614F-0E62-4A39-8E87-AAF13BDB3460}"/>
                                            </p:graphicEl>
                                          </p:spTgt>
                                        </p:tgtEl>
                                        <p:attrNameLst>
                                          <p:attrName>style.visibility</p:attrName>
                                        </p:attrNameLst>
                                      </p:cBhvr>
                                      <p:to>
                                        <p:strVal val="visible"/>
                                      </p:to>
                                    </p:set>
                                    <p:animEffect transition="in" filter="wipe(left)">
                                      <p:cBhvr>
                                        <p:cTn id="95" dur="500"/>
                                        <p:tgtEl>
                                          <p:spTgt spid="5">
                                            <p:graphicEl>
                                              <a:dgm id="{060D614F-0E62-4A39-8E87-AAF13BDB3460}"/>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5">
                                            <p:graphicEl>
                                              <a:dgm id="{1E24A0D3-EA10-40E2-B207-E5585E3994C1}"/>
                                            </p:graphicEl>
                                          </p:spTgt>
                                        </p:tgtEl>
                                        <p:attrNameLst>
                                          <p:attrName>style.visibility</p:attrName>
                                        </p:attrNameLst>
                                      </p:cBhvr>
                                      <p:to>
                                        <p:strVal val="visible"/>
                                      </p:to>
                                    </p:set>
                                    <p:animEffect transition="in" filter="wipe(left)">
                                      <p:cBhvr>
                                        <p:cTn id="100" dur="500"/>
                                        <p:tgtEl>
                                          <p:spTgt spid="5">
                                            <p:graphicEl>
                                              <a:dgm id="{1E24A0D3-EA10-40E2-B207-E5585E3994C1}"/>
                                            </p:graphic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5">
                                            <p:graphicEl>
                                              <a:dgm id="{14E69B53-7B86-49FA-AB52-784CF1222D96}"/>
                                            </p:graphicEl>
                                          </p:spTgt>
                                        </p:tgtEl>
                                        <p:attrNameLst>
                                          <p:attrName>style.visibility</p:attrName>
                                        </p:attrNameLst>
                                      </p:cBhvr>
                                      <p:to>
                                        <p:strVal val="visible"/>
                                      </p:to>
                                    </p:set>
                                    <p:animEffect transition="in" filter="wipe(left)">
                                      <p:cBhvr>
                                        <p:cTn id="105" dur="500"/>
                                        <p:tgtEl>
                                          <p:spTgt spid="5">
                                            <p:graphicEl>
                                              <a:dgm id="{14E69B53-7B86-49FA-AB52-784CF1222D96}"/>
                                            </p:graphic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5">
                                            <p:graphicEl>
                                              <a:dgm id="{1C8322F2-571C-4923-98BE-2D8EF4A61FF1}"/>
                                            </p:graphicEl>
                                          </p:spTgt>
                                        </p:tgtEl>
                                        <p:attrNameLst>
                                          <p:attrName>style.visibility</p:attrName>
                                        </p:attrNameLst>
                                      </p:cBhvr>
                                      <p:to>
                                        <p:strVal val="visible"/>
                                      </p:to>
                                    </p:set>
                                    <p:animEffect transition="in" filter="wipe(left)">
                                      <p:cBhvr>
                                        <p:cTn id="110" dur="500"/>
                                        <p:tgtEl>
                                          <p:spTgt spid="5">
                                            <p:graphicEl>
                                              <a:dgm id="{1C8322F2-571C-4923-98BE-2D8EF4A61FF1}"/>
                                            </p:graphic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5">
                                            <p:graphicEl>
                                              <a:dgm id="{7E5E821D-76A2-4405-BB6E-9CFC35ED4753}"/>
                                            </p:graphicEl>
                                          </p:spTgt>
                                        </p:tgtEl>
                                        <p:attrNameLst>
                                          <p:attrName>style.visibility</p:attrName>
                                        </p:attrNameLst>
                                      </p:cBhvr>
                                      <p:to>
                                        <p:strVal val="visible"/>
                                      </p:to>
                                    </p:set>
                                    <p:animEffect transition="in" filter="wipe(left)">
                                      <p:cBhvr>
                                        <p:cTn id="115" dur="500"/>
                                        <p:tgtEl>
                                          <p:spTgt spid="5">
                                            <p:graphicEl>
                                              <a:dgm id="{7E5E821D-76A2-4405-BB6E-9CFC35ED4753}"/>
                                            </p:graphic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fade">
                                      <p:cBhvr>
                                        <p:cTn id="1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Graphic spid="3" grpId="0">
        <p:bldSub>
          <a:bldDgm bld="one"/>
        </p:bldSub>
      </p:bldGraphic>
      <p:bldGraphic spid="6" grpId="0">
        <p:bldSub>
          <a:bldDgm bld="one"/>
        </p:bldSub>
      </p:bldGraphic>
      <p:bldP spid="15" grpId="0"/>
      <p:bldGraphic spid="5" grpId="0">
        <p:bldSub>
          <a:bldDgm bld="one"/>
        </p:bldSub>
      </p:bldGraphic>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9709" y="303039"/>
            <a:ext cx="5718635" cy="461665"/>
          </a:xfrm>
          <a:prstGeom prst="rect">
            <a:avLst/>
          </a:prstGeom>
          <a:noFill/>
        </p:spPr>
        <p:txBody>
          <a:bodyPr wrap="square" rtlCol="0">
            <a:spAutoFit/>
          </a:bodyPr>
          <a:lstStyle/>
          <a:p>
            <a:r>
              <a:rPr lang="en-GB" dirty="0">
                <a:latin typeface="Comic Sans MS"/>
              </a:rPr>
              <a:t>Treasurer Reports – Audited accounts</a:t>
            </a:r>
          </a:p>
        </p:txBody>
      </p:sp>
      <p:graphicFrame>
        <p:nvGraphicFramePr>
          <p:cNvPr id="3" name="Table 2">
            <a:extLst>
              <a:ext uri="{FF2B5EF4-FFF2-40B4-BE49-F238E27FC236}">
                <a16:creationId xmlns:a16="http://schemas.microsoft.com/office/drawing/2014/main" xmlns="" id="{4947FD92-F6CF-5B7D-BEC8-47F1C7DD17C3}"/>
              </a:ext>
            </a:extLst>
          </p:cNvPr>
          <p:cNvGraphicFramePr>
            <a:graphicFrameLocks noGrp="1"/>
          </p:cNvGraphicFramePr>
          <p:nvPr>
            <p:extLst>
              <p:ext uri="{D42A27DB-BD31-4B8C-83A1-F6EECF244321}">
                <p14:modId xmlns:p14="http://schemas.microsoft.com/office/powerpoint/2010/main" val="1372640725"/>
              </p:ext>
            </p:extLst>
          </p:nvPr>
        </p:nvGraphicFramePr>
        <p:xfrm>
          <a:off x="1925638" y="980728"/>
          <a:ext cx="5293759" cy="5694383"/>
        </p:xfrm>
        <a:graphic>
          <a:graphicData uri="http://schemas.openxmlformats.org/drawingml/2006/table">
            <a:tbl>
              <a:tblPr>
                <a:tableStyleId>{5C22544A-7EE6-4342-B048-85BDC9FD1C3A}</a:tableStyleId>
              </a:tblPr>
              <a:tblGrid>
                <a:gridCol w="2072128">
                  <a:extLst>
                    <a:ext uri="{9D8B030D-6E8A-4147-A177-3AD203B41FA5}">
                      <a16:colId xmlns:a16="http://schemas.microsoft.com/office/drawing/2014/main" xmlns="" val="2806612437"/>
                    </a:ext>
                  </a:extLst>
                </a:gridCol>
                <a:gridCol w="1073877">
                  <a:extLst>
                    <a:ext uri="{9D8B030D-6E8A-4147-A177-3AD203B41FA5}">
                      <a16:colId xmlns:a16="http://schemas.microsoft.com/office/drawing/2014/main" xmlns="" val="1330279033"/>
                    </a:ext>
                  </a:extLst>
                </a:gridCol>
                <a:gridCol w="1073877">
                  <a:extLst>
                    <a:ext uri="{9D8B030D-6E8A-4147-A177-3AD203B41FA5}">
                      <a16:colId xmlns:a16="http://schemas.microsoft.com/office/drawing/2014/main" xmlns="" val="3151440679"/>
                    </a:ext>
                  </a:extLst>
                </a:gridCol>
                <a:gridCol w="1073877">
                  <a:extLst>
                    <a:ext uri="{9D8B030D-6E8A-4147-A177-3AD203B41FA5}">
                      <a16:colId xmlns:a16="http://schemas.microsoft.com/office/drawing/2014/main" xmlns="" val="2167416863"/>
                    </a:ext>
                  </a:extLst>
                </a:gridCol>
              </a:tblGrid>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gridSpan="3">
                  <a:txBody>
                    <a:bodyPr/>
                    <a:lstStyle/>
                    <a:p>
                      <a:pPr algn="ctr" fontAlgn="b"/>
                      <a:r>
                        <a:rPr lang="en-GB" sz="1200" u="none" strike="noStrike">
                          <a:effectLst/>
                          <a:latin typeface="Arial" panose="020B0604020202020204" pitchFamily="34" charset="0"/>
                          <a:cs typeface="Arial" panose="020B0604020202020204" pitchFamily="34" charset="0"/>
                        </a:rPr>
                        <a:t>Period Ending 31/8/2023</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3647548587"/>
                  </a:ext>
                </a:extLst>
              </a:tr>
              <a:tr h="392717">
                <a:tc>
                  <a:txBody>
                    <a:bodyPr/>
                    <a:lstStyle/>
                    <a:p>
                      <a:pPr algn="l" fontAlgn="b"/>
                      <a:r>
                        <a:rPr lang="en-GB" sz="1200" u="none" strike="noStrike" dirty="0">
                          <a:effectLst/>
                          <a:latin typeface="Arial" panose="020B0604020202020204" pitchFamily="34" charset="0"/>
                          <a:cs typeface="Arial" panose="020B0604020202020204" pitchFamily="34" charset="0"/>
                        </a:rPr>
                        <a:t> </a:t>
                      </a:r>
                      <a:endParaRPr lang="en-GB"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General Funds</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Restricted Funds</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Total</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050872214"/>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Income</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986003407"/>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Donations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820.00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820.00</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79390041"/>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Charitable Activities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9469.79</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9469.79</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022927030"/>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Total Income</a:t>
                      </a:r>
                      <a:endParaRPr lang="en-GB" sz="1200" b="0" i="1"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10289.79</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10289.79</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009570841"/>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3908186209"/>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Expenditure</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3779663016"/>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Raising Funds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150580911"/>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Charitable Activities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9413.42</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9413.42</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545789726"/>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Other</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4283433657"/>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Total Expenditure</a:t>
                      </a:r>
                      <a:endParaRPr lang="en-GB" sz="1200" b="0" i="1"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9413.42</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9413.42</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838326318"/>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758653150"/>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Net Income / (Expenditure)</a:t>
                      </a:r>
                      <a:endParaRPr lang="en-GB" sz="1200" b="1" i="1"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876.37</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0.00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876.37</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921287133"/>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009505095"/>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905038772"/>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Reconciliation of Funds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15031731"/>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Total Funds Brought Forward</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8981.79</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397977539"/>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Net Income / (Expenditure)</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876.37</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3696329945"/>
                  </a:ext>
                </a:extLst>
              </a:tr>
              <a:tr h="196358">
                <a:tc gridSpan="2">
                  <a:txBody>
                    <a:bodyPr/>
                    <a:lstStyle/>
                    <a:p>
                      <a:pPr algn="l" fontAlgn="b"/>
                      <a:r>
                        <a:rPr lang="en-GB" sz="1200" u="none" strike="noStrike">
                          <a:effectLst/>
                          <a:latin typeface="Arial" panose="020B0604020202020204" pitchFamily="34" charset="0"/>
                          <a:cs typeface="Arial" panose="020B0604020202020204" pitchFamily="34" charset="0"/>
                        </a:rPr>
                        <a:t>Total Funds Carried Forward</a:t>
                      </a:r>
                      <a:endParaRPr lang="en-GB" sz="1200" b="1" i="1"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hMerge="1">
                  <a:txBody>
                    <a:bodyPr/>
                    <a:lstStyle/>
                    <a:p>
                      <a:endParaRPr lang="en-GB"/>
                    </a:p>
                  </a:txBody>
                  <a:tcPr/>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9858.16</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891235929"/>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912040894"/>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Cash at Bank and In Hand</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818046230"/>
                  </a:ext>
                </a:extLst>
              </a:tr>
              <a:tr h="196358">
                <a:tc>
                  <a:txBody>
                    <a:bodyPr/>
                    <a:lstStyle/>
                    <a:p>
                      <a:pPr algn="l" fontAlgn="b"/>
                      <a:r>
                        <a:rPr lang="en-GB" sz="1200" u="none" strike="noStrike" dirty="0">
                          <a:effectLst/>
                          <a:latin typeface="Arial" panose="020B0604020202020204" pitchFamily="34" charset="0"/>
                          <a:cs typeface="Arial" panose="020B0604020202020204" pitchFamily="34" charset="0"/>
                        </a:rPr>
                        <a:t>At Bank</a:t>
                      </a:r>
                      <a:endParaRPr lang="en-GB"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8161.41</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3230535110"/>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In Paypal</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0</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390197195"/>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In Hand</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2009.48</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396751671"/>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Accrued Costs</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-312.73</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4165105840"/>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a:effectLst/>
                          <a:latin typeface="Arial" panose="020B0604020202020204" pitchFamily="34" charset="0"/>
                          <a:cs typeface="Arial" panose="020B0604020202020204" pitchFamily="34" charset="0"/>
                        </a:rPr>
                        <a:t>9858.16</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875000709"/>
                  </a:ext>
                </a:extLst>
              </a:tr>
              <a:tr h="196358">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GB" sz="1200" u="none" strike="noStrike">
                          <a:effectLst/>
                          <a:latin typeface="Arial" panose="020B0604020202020204" pitchFamily="34" charset="0"/>
                          <a:cs typeface="Arial" panose="020B0604020202020204" pitchFamily="34" charset="0"/>
                        </a:rPr>
                        <a:t> </a:t>
                      </a: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en-GB" sz="1200" u="none" strike="noStrike" dirty="0">
                          <a:effectLst/>
                          <a:latin typeface="Arial" panose="020B0604020202020204" pitchFamily="34" charset="0"/>
                          <a:cs typeface="Arial" panose="020B0604020202020204" pitchFamily="34" charset="0"/>
                        </a:rPr>
                        <a:t>0.00</a:t>
                      </a:r>
                      <a:endParaRPr lang="en-GB"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086631382"/>
                  </a:ext>
                </a:extLst>
              </a:tr>
            </a:tbl>
          </a:graphicData>
        </a:graphic>
      </p:graphicFrame>
      <p:pic>
        <p:nvPicPr>
          <p:cNvPr id="5" name="Picture 4" descr="A blue and white circle with a hand print and yellow ribbon&#10;&#10;Description automatically generated">
            <a:extLst>
              <a:ext uri="{FF2B5EF4-FFF2-40B4-BE49-F238E27FC236}">
                <a16:creationId xmlns:a16="http://schemas.microsoft.com/office/drawing/2014/main" xmlns="" id="{5292EA4B-414F-644D-564A-32FC8279CC8D}"/>
              </a:ext>
            </a:extLst>
          </p:cNvPr>
          <p:cNvPicPr>
            <a:picLocks noChangeAspect="1"/>
          </p:cNvPicPr>
          <p:nvPr/>
        </p:nvPicPr>
        <p:blipFill>
          <a:blip r:embed="rId2"/>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49515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6563" y="81743"/>
            <a:ext cx="7772400" cy="1143000"/>
          </a:xfrm>
        </p:spPr>
        <p:txBody>
          <a:bodyPr/>
          <a:lstStyle/>
          <a:p>
            <a:pPr algn="l"/>
            <a:r>
              <a:rPr lang="en-GB" altLang="en-US" sz="3600" dirty="0">
                <a:solidFill>
                  <a:srgbClr val="002060"/>
                </a:solidFill>
                <a:latin typeface="Comic Sans MS"/>
                <a:ea typeface="ＭＳ Ｐゴシック" charset="0"/>
              </a:rPr>
              <a:t>Fund Raising - Profits </a:t>
            </a: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5126" name="Document" r:id="rId3" imgW="1591056" imgH="342900" progId="Word.Document.8">
                  <p:embed/>
                </p:oleObj>
              </mc:Choice>
              <mc:Fallback>
                <p:oleObj name="Document" r:id="rId3" imgW="1591056" imgH="342900" progId="Word.Document.8">
                  <p:embed/>
                  <p:pic>
                    <p:nvPicPr>
                      <p:cNvPr id="3"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49054016"/>
              </p:ext>
            </p:extLst>
          </p:nvPr>
        </p:nvGraphicFramePr>
        <p:xfrm>
          <a:off x="675735" y="1035170"/>
          <a:ext cx="6436193" cy="5227310"/>
        </p:xfrm>
        <a:graphic>
          <a:graphicData uri="http://schemas.openxmlformats.org/drawingml/2006/table">
            <a:tbl>
              <a:tblPr firstRow="1" bandRow="1">
                <a:tableStyleId>{21E4AEA4-8DFA-4A89-87EB-49C32662AFE0}</a:tableStyleId>
              </a:tblPr>
              <a:tblGrid>
                <a:gridCol w="3259536">
                  <a:extLst>
                    <a:ext uri="{9D8B030D-6E8A-4147-A177-3AD203B41FA5}">
                      <a16:colId xmlns:a16="http://schemas.microsoft.com/office/drawing/2014/main" xmlns="" val="20000"/>
                    </a:ext>
                  </a:extLst>
                </a:gridCol>
                <a:gridCol w="1923432">
                  <a:extLst>
                    <a:ext uri="{9D8B030D-6E8A-4147-A177-3AD203B41FA5}">
                      <a16:colId xmlns:a16="http://schemas.microsoft.com/office/drawing/2014/main" xmlns="" val="20001"/>
                    </a:ext>
                  </a:extLst>
                </a:gridCol>
                <a:gridCol w="250070">
                  <a:extLst>
                    <a:ext uri="{9D8B030D-6E8A-4147-A177-3AD203B41FA5}">
                      <a16:colId xmlns:a16="http://schemas.microsoft.com/office/drawing/2014/main" xmlns="" val="20002"/>
                    </a:ext>
                  </a:extLst>
                </a:gridCol>
                <a:gridCol w="1003155">
                  <a:extLst>
                    <a:ext uri="{9D8B030D-6E8A-4147-A177-3AD203B41FA5}">
                      <a16:colId xmlns:a16="http://schemas.microsoft.com/office/drawing/2014/main" xmlns="" val="20003"/>
                    </a:ext>
                  </a:extLst>
                </a:gridCol>
              </a:tblGrid>
              <a:tr h="351088">
                <a:tc>
                  <a:txBody>
                    <a:bodyPr/>
                    <a:lstStyle/>
                    <a:p>
                      <a:r>
                        <a:rPr lang="en-GB" sz="1600" dirty="0">
                          <a:latin typeface="Comic Sans MS"/>
                          <a:ea typeface="Tahoma"/>
                          <a:cs typeface="Tahoma"/>
                        </a:rPr>
                        <a:t>Fund Raising activity</a:t>
                      </a:r>
                    </a:p>
                  </a:txBody>
                  <a:tcPr marL="91423" marR="91423" marT="45730" marB="45730"/>
                </a:tc>
                <a:tc>
                  <a:txBody>
                    <a:bodyPr/>
                    <a:lstStyle/>
                    <a:p>
                      <a:pPr algn="r"/>
                      <a:r>
                        <a:rPr lang="en-GB" sz="1200" dirty="0">
                          <a:latin typeface="Comic Sans MS"/>
                          <a:ea typeface="Tahoma"/>
                          <a:cs typeface="Tahoma"/>
                        </a:rPr>
                        <a:t>2022/23</a:t>
                      </a:r>
                    </a:p>
                  </a:txBody>
                  <a:tcPr marL="91423" marR="91423" marT="45730" marB="45730"/>
                </a:tc>
                <a:tc>
                  <a:txBody>
                    <a:bodyPr/>
                    <a:lstStyle/>
                    <a:p>
                      <a:pPr algn="r"/>
                      <a:endParaRPr lang="en-GB" sz="1200" dirty="0">
                        <a:latin typeface="Comic Sans MS"/>
                        <a:ea typeface="Tahoma"/>
                        <a:cs typeface="Tahoma"/>
                      </a:endParaRPr>
                    </a:p>
                  </a:txBody>
                  <a:tcPr marL="91423" marR="91423" marT="45730" marB="45730"/>
                </a:tc>
                <a:tc>
                  <a:txBody>
                    <a:bodyPr/>
                    <a:lstStyle/>
                    <a:p>
                      <a:pPr algn="r"/>
                      <a:endParaRPr lang="en-GB" sz="1200" dirty="0">
                        <a:latin typeface="Comic Sans MS"/>
                        <a:ea typeface="Tahoma"/>
                        <a:cs typeface="Tahoma"/>
                      </a:endParaRPr>
                    </a:p>
                  </a:txBody>
                  <a:tcPr marL="91423" marR="91423" marT="45730" marB="45730"/>
                </a:tc>
                <a:extLst>
                  <a:ext uri="{0D108BD9-81ED-4DB2-BD59-A6C34878D82A}">
                    <a16:rowId xmlns:a16="http://schemas.microsoft.com/office/drawing/2014/main" xmlns="" val="10000"/>
                  </a:ext>
                </a:extLst>
              </a:tr>
              <a:tr h="351088">
                <a:tc>
                  <a:txBody>
                    <a:bodyPr/>
                    <a:lstStyle/>
                    <a:p>
                      <a:r>
                        <a:rPr lang="en-GB" sz="1400" dirty="0">
                          <a:latin typeface="Comic Sans MS"/>
                          <a:ea typeface="Tahoma"/>
                          <a:cs typeface="Tahoma"/>
                        </a:rPr>
                        <a:t>Summer Sizzler</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3,400</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0001"/>
                  </a:ext>
                </a:extLst>
              </a:tr>
              <a:tr h="351088">
                <a:tc>
                  <a:txBody>
                    <a:bodyPr/>
                    <a:lstStyle/>
                    <a:p>
                      <a:r>
                        <a:rPr lang="en-GB" sz="1400" dirty="0">
                          <a:latin typeface="Comic Sans MS"/>
                          <a:ea typeface="Tahoma"/>
                          <a:cs typeface="Tahoma"/>
                        </a:rPr>
                        <a:t>Matched</a:t>
                      </a:r>
                      <a:r>
                        <a:rPr lang="en-GB" sz="1400" baseline="0" dirty="0">
                          <a:latin typeface="Comic Sans MS"/>
                          <a:ea typeface="Tahoma"/>
                          <a:cs typeface="Tahoma"/>
                        </a:rPr>
                        <a:t> giving donations</a:t>
                      </a:r>
                      <a:endParaRPr lang="en-GB" sz="1400">
                        <a:latin typeface="Comic Sans MS"/>
                        <a:ea typeface="Tahoma"/>
                        <a:cs typeface="Tahoma"/>
                      </a:endParaRP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430</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0002"/>
                  </a:ext>
                </a:extLst>
              </a:tr>
              <a:tr h="351088">
                <a:tc>
                  <a:txBody>
                    <a:bodyPr/>
                    <a:lstStyle/>
                    <a:p>
                      <a:r>
                        <a:rPr lang="en-GB" sz="1400" dirty="0">
                          <a:latin typeface="Comic Sans MS"/>
                          <a:ea typeface="Tahoma"/>
                          <a:cs typeface="Tahoma"/>
                        </a:rPr>
                        <a:t>Christmas Events</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1,962</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0003"/>
                  </a:ext>
                </a:extLst>
              </a:tr>
              <a:tr h="351088">
                <a:tc>
                  <a:txBody>
                    <a:bodyPr/>
                    <a:lstStyle/>
                    <a:p>
                      <a:r>
                        <a:rPr lang="en-GB" sz="1400" dirty="0">
                          <a:latin typeface="Comic Sans MS"/>
                          <a:ea typeface="Tahoma"/>
                          <a:cs typeface="Tahoma"/>
                        </a:rPr>
                        <a:t>Easter </a:t>
                      </a:r>
                      <a:r>
                        <a:rPr lang="en-GB" sz="1400" baseline="0" dirty="0">
                          <a:latin typeface="Comic Sans MS"/>
                          <a:ea typeface="Tahoma"/>
                          <a:cs typeface="Tahoma"/>
                        </a:rPr>
                        <a:t>Events</a:t>
                      </a:r>
                      <a:endParaRPr lang="en-GB" sz="1400">
                        <a:latin typeface="Comic Sans MS"/>
                        <a:ea typeface="Tahoma"/>
                        <a:cs typeface="Tahoma"/>
                      </a:endParaRP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-60</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0004"/>
                  </a:ext>
                </a:extLst>
              </a:tr>
              <a:tr h="351088">
                <a:tc>
                  <a:txBody>
                    <a:bodyPr/>
                    <a:lstStyle/>
                    <a:p>
                      <a:r>
                        <a:rPr lang="en-GB" sz="1400" dirty="0">
                          <a:latin typeface="Comic Sans MS"/>
                          <a:ea typeface="Tahoma"/>
                          <a:cs typeface="Tahoma"/>
                        </a:rPr>
                        <a:t>Summer disco</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18</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0005"/>
                  </a:ext>
                </a:extLst>
              </a:tr>
              <a:tr h="351088">
                <a:tc>
                  <a:txBody>
                    <a:bodyPr/>
                    <a:lstStyle/>
                    <a:p>
                      <a:r>
                        <a:rPr lang="en-GB" sz="1400" dirty="0">
                          <a:latin typeface="Comic Sans MS"/>
                          <a:ea typeface="Tahoma"/>
                          <a:cs typeface="Tahoma"/>
                        </a:rPr>
                        <a:t>Coronation Trail</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172</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524626081"/>
                  </a:ext>
                </a:extLst>
              </a:tr>
              <a:tr h="351088">
                <a:tc>
                  <a:txBody>
                    <a:bodyPr/>
                    <a:lstStyle/>
                    <a:p>
                      <a:pPr marL="0" algn="l" defTabSz="914400" rtl="0" eaLnBrk="1" latinLnBrk="0" hangingPunct="1"/>
                      <a:r>
                        <a:rPr lang="en-GB" sz="1400" kern="1200" dirty="0">
                          <a:solidFill>
                            <a:schemeClr val="dk1"/>
                          </a:solidFill>
                          <a:latin typeface="Comic Sans MS"/>
                          <a:ea typeface="Tahoma"/>
                          <a:cs typeface="Tahoma"/>
                        </a:rPr>
                        <a:t>Gong Bath Evening</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160</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b="0" dirty="0">
                        <a:latin typeface="Comic Sans MS"/>
                        <a:ea typeface="Tahoma"/>
                        <a:cs typeface="Tahoma"/>
                      </a:endParaRPr>
                    </a:p>
                  </a:txBody>
                  <a:tcPr marL="91423" marR="91423" marT="45730" marB="45730"/>
                </a:tc>
                <a:extLst>
                  <a:ext uri="{0D108BD9-81ED-4DB2-BD59-A6C34878D82A}">
                    <a16:rowId xmlns:a16="http://schemas.microsoft.com/office/drawing/2014/main" xmlns="" val="3765947131"/>
                  </a:ext>
                </a:extLst>
              </a:tr>
              <a:tr h="351088">
                <a:tc>
                  <a:txBody>
                    <a:bodyPr/>
                    <a:lstStyle/>
                    <a:p>
                      <a:pPr marL="0" algn="l" defTabSz="914400" rtl="0" eaLnBrk="1" latinLnBrk="0" hangingPunct="1"/>
                      <a:r>
                        <a:rPr lang="en-GB" sz="1400" kern="1200" dirty="0">
                          <a:solidFill>
                            <a:schemeClr val="dk1"/>
                          </a:solidFill>
                          <a:latin typeface="Comic Sans MS"/>
                          <a:ea typeface="Tahoma"/>
                          <a:cs typeface="Tahoma"/>
                        </a:rPr>
                        <a:t>World Book Day</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-32</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b="1" dirty="0">
                        <a:latin typeface="Comic Sans MS"/>
                        <a:ea typeface="Tahoma"/>
                        <a:cs typeface="Tahoma"/>
                      </a:endParaRPr>
                    </a:p>
                  </a:txBody>
                  <a:tcPr marL="91423" marR="91423" marT="45730" marB="45730"/>
                </a:tc>
                <a:extLst>
                  <a:ext uri="{0D108BD9-81ED-4DB2-BD59-A6C34878D82A}">
                    <a16:rowId xmlns:a16="http://schemas.microsoft.com/office/drawing/2014/main" xmlns="" val="3831006364"/>
                  </a:ext>
                </a:extLst>
              </a:tr>
              <a:tr h="351088">
                <a:tc>
                  <a:txBody>
                    <a:bodyPr/>
                    <a:lstStyle/>
                    <a:p>
                      <a:r>
                        <a:rPr lang="en-GB" sz="1400" dirty="0">
                          <a:latin typeface="Comic Sans MS"/>
                          <a:ea typeface="Tahoma"/>
                          <a:cs typeface="Tahoma"/>
                        </a:rPr>
                        <a:t>Amazon Smile</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64</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779475290"/>
                  </a:ext>
                </a:extLst>
              </a:tr>
              <a:tr h="351088">
                <a:tc>
                  <a:txBody>
                    <a:bodyPr/>
                    <a:lstStyle/>
                    <a:p>
                      <a:r>
                        <a:rPr lang="en-GB" sz="1400" dirty="0">
                          <a:latin typeface="Comic Sans MS"/>
                          <a:ea typeface="Tahoma"/>
                          <a:cs typeface="Tahoma"/>
                        </a:rPr>
                        <a:t>Bag2School</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162</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786563937"/>
                  </a:ext>
                </a:extLst>
              </a:tr>
              <a:tr h="351088">
                <a:tc>
                  <a:txBody>
                    <a:bodyPr/>
                    <a:lstStyle/>
                    <a:p>
                      <a:r>
                        <a:rPr lang="en-GB" sz="1400" dirty="0">
                          <a:latin typeface="Comic Sans MS"/>
                          <a:ea typeface="Tahoma"/>
                          <a:cs typeface="Tahoma"/>
                        </a:rPr>
                        <a:t>Donations</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205</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1957771178"/>
                  </a:ext>
                </a:extLst>
              </a:tr>
              <a:tr h="351088">
                <a:tc>
                  <a:txBody>
                    <a:bodyPr/>
                    <a:lstStyle/>
                    <a:p>
                      <a:r>
                        <a:rPr lang="en-GB" sz="1400" dirty="0">
                          <a:latin typeface="Comic Sans MS"/>
                          <a:ea typeface="Tahoma"/>
                          <a:cs typeface="Tahoma"/>
                        </a:rPr>
                        <a:t>Cartridges</a:t>
                      </a:r>
                    </a:p>
                  </a:txBody>
                  <a:tcPr marL="91423" marR="91423" marT="45730" marB="45730"/>
                </a:tc>
                <a:tc>
                  <a:txBody>
                    <a:bodyPr/>
                    <a:lstStyle/>
                    <a:p>
                      <a:pPr marL="0" algn="r" defTabSz="914400" rtl="0" eaLnBrk="1" latinLnBrk="0" hangingPunct="1"/>
                      <a:r>
                        <a:rPr lang="en-GB" sz="1400" kern="1200" dirty="0">
                          <a:solidFill>
                            <a:schemeClr val="dk1"/>
                          </a:solidFill>
                          <a:latin typeface="Comic Sans MS"/>
                          <a:ea typeface="Tahoma"/>
                          <a:cs typeface="Tahoma"/>
                        </a:rPr>
                        <a:t>69</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438981658"/>
                  </a:ext>
                </a:extLst>
              </a:tr>
              <a:tr h="351088">
                <a:tc>
                  <a:txBody>
                    <a:bodyPr/>
                    <a:lstStyle/>
                    <a:p>
                      <a:r>
                        <a:rPr lang="en-GB" sz="1400" dirty="0">
                          <a:latin typeface="Comic Sans MS"/>
                          <a:ea typeface="Tahoma"/>
                          <a:cs typeface="Tahoma"/>
                        </a:rPr>
                        <a:t>Other income</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dirty="0">
                        <a:latin typeface="Comic Sans MS"/>
                        <a:ea typeface="Tahoma"/>
                        <a:cs typeface="Tahoma"/>
                      </a:endParaRPr>
                    </a:p>
                  </a:txBody>
                  <a:tcPr marL="91423" marR="91423" marT="45730" marB="45730"/>
                </a:tc>
                <a:extLst>
                  <a:ext uri="{0D108BD9-81ED-4DB2-BD59-A6C34878D82A}">
                    <a16:rowId xmlns:a16="http://schemas.microsoft.com/office/drawing/2014/main" xmlns="" val="484263310"/>
                  </a:ext>
                </a:extLst>
              </a:tr>
              <a:tr h="312078">
                <a:tc>
                  <a:txBody>
                    <a:bodyPr/>
                    <a:lstStyle/>
                    <a:p>
                      <a:r>
                        <a:rPr lang="en-GB" sz="1400" b="1" dirty="0">
                          <a:latin typeface="Comic Sans MS"/>
                          <a:ea typeface="Tahoma"/>
                          <a:cs typeface="Tahoma"/>
                        </a:rPr>
                        <a:t>Total</a:t>
                      </a:r>
                    </a:p>
                  </a:txBody>
                  <a:tcPr marL="91423" marR="91423" marT="45730" marB="45730"/>
                </a:tc>
                <a:tc>
                  <a:txBody>
                    <a:bodyPr/>
                    <a:lstStyle/>
                    <a:p>
                      <a:pPr algn="r"/>
                      <a:r>
                        <a:rPr lang="en-GB" sz="1400" b="1" dirty="0">
                          <a:latin typeface="Comic Sans MS"/>
                          <a:ea typeface="Tahoma"/>
                          <a:cs typeface="Tahoma"/>
                        </a:rPr>
                        <a:t>6,550</a:t>
                      </a:r>
                    </a:p>
                  </a:txBody>
                  <a:tcPr marL="91423" marR="91423" marT="45730" marB="45730"/>
                </a:tc>
                <a:tc>
                  <a:txBody>
                    <a:bodyPr/>
                    <a:lstStyle/>
                    <a:p>
                      <a:pPr marL="0" algn="r" defTabSz="914400" rtl="0" eaLnBrk="1" latinLnBrk="0" hangingPunct="1"/>
                      <a:endParaRPr lang="en-GB" sz="1400" kern="1200" dirty="0">
                        <a:solidFill>
                          <a:schemeClr val="dk1"/>
                        </a:solidFill>
                        <a:latin typeface="Comic Sans MS"/>
                        <a:ea typeface="Tahoma"/>
                        <a:cs typeface="Tahoma"/>
                      </a:endParaRPr>
                    </a:p>
                  </a:txBody>
                  <a:tcPr marL="91423" marR="91423" marT="45730" marB="45730"/>
                </a:tc>
                <a:tc>
                  <a:txBody>
                    <a:bodyPr/>
                    <a:lstStyle/>
                    <a:p>
                      <a:pPr algn="r"/>
                      <a:endParaRPr lang="en-GB" sz="1400" b="1" dirty="0">
                        <a:latin typeface="Comic Sans MS"/>
                        <a:ea typeface="Tahoma"/>
                        <a:cs typeface="Tahoma"/>
                      </a:endParaRPr>
                    </a:p>
                  </a:txBody>
                  <a:tcPr marL="91423" marR="91423" marT="45730" marB="45730"/>
                </a:tc>
                <a:extLst>
                  <a:ext uri="{0D108BD9-81ED-4DB2-BD59-A6C34878D82A}">
                    <a16:rowId xmlns:a16="http://schemas.microsoft.com/office/drawing/2014/main" xmlns="" val="2678935419"/>
                  </a:ext>
                </a:extLst>
              </a:tr>
            </a:tbl>
          </a:graphicData>
        </a:graphic>
      </p:graphicFrame>
      <p:pic>
        <p:nvPicPr>
          <p:cNvPr id="4" name="Picture 3" descr="A blue and white circle with a hand print and yellow ribbon&#10;&#10;Description automatically generated">
            <a:extLst>
              <a:ext uri="{FF2B5EF4-FFF2-40B4-BE49-F238E27FC236}">
                <a16:creationId xmlns:a16="http://schemas.microsoft.com/office/drawing/2014/main" xmlns="" id="{D596D8B9-0716-70CB-B832-9A098D00F543}"/>
              </a:ext>
            </a:extLst>
          </p:cNvPr>
          <p:cNvPicPr>
            <a:picLocks noChangeAspect="1"/>
          </p:cNvPicPr>
          <p:nvPr/>
        </p:nvPicPr>
        <p:blipFill>
          <a:blip r:embed="rId5"/>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124214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533400"/>
            <a:ext cx="7772400" cy="685800"/>
          </a:xfrm>
        </p:spPr>
        <p:txBody>
          <a:bodyPr/>
          <a:lstStyle/>
          <a:p>
            <a:pPr algn="l"/>
            <a:r>
              <a:rPr lang="en-GB" altLang="en-US" sz="3600" dirty="0">
                <a:solidFill>
                  <a:srgbClr val="002060"/>
                </a:solidFill>
                <a:latin typeface="Comic Sans MS"/>
                <a:ea typeface="ＭＳ Ｐゴシック" charset="0"/>
              </a:rPr>
              <a:t>School Donations</a:t>
            </a: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6150" name="Document" r:id="rId3" imgW="1591056" imgH="342900" progId="Word.Document.8">
                  <p:embed/>
                </p:oleObj>
              </mc:Choice>
              <mc:Fallback>
                <p:oleObj name="Document" r:id="rId3" imgW="1591056" imgH="342900" progId="Word.Document.8">
                  <p:embed/>
                  <p:pic>
                    <p:nvPicPr>
                      <p:cNvPr id="3"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31923676"/>
              </p:ext>
            </p:extLst>
          </p:nvPr>
        </p:nvGraphicFramePr>
        <p:xfrm>
          <a:off x="698672" y="1557156"/>
          <a:ext cx="7127874" cy="4626275"/>
        </p:xfrm>
        <a:graphic>
          <a:graphicData uri="http://schemas.openxmlformats.org/drawingml/2006/table">
            <a:tbl>
              <a:tblPr firstRow="1" bandRow="1">
                <a:tableStyleId>{21E4AEA4-8DFA-4A89-87EB-49C32662AFE0}</a:tableStyleId>
              </a:tblPr>
              <a:tblGrid>
                <a:gridCol w="3231903">
                  <a:extLst>
                    <a:ext uri="{9D8B030D-6E8A-4147-A177-3AD203B41FA5}">
                      <a16:colId xmlns:a16="http://schemas.microsoft.com/office/drawing/2014/main" xmlns="" val="20000"/>
                    </a:ext>
                  </a:extLst>
                </a:gridCol>
                <a:gridCol w="2384721">
                  <a:extLst>
                    <a:ext uri="{9D8B030D-6E8A-4147-A177-3AD203B41FA5}">
                      <a16:colId xmlns:a16="http://schemas.microsoft.com/office/drawing/2014/main" xmlns="" val="20001"/>
                    </a:ext>
                  </a:extLst>
                </a:gridCol>
                <a:gridCol w="228305">
                  <a:extLst>
                    <a:ext uri="{9D8B030D-6E8A-4147-A177-3AD203B41FA5}">
                      <a16:colId xmlns:a16="http://schemas.microsoft.com/office/drawing/2014/main" xmlns="" val="20002"/>
                    </a:ext>
                  </a:extLst>
                </a:gridCol>
                <a:gridCol w="1282945">
                  <a:extLst>
                    <a:ext uri="{9D8B030D-6E8A-4147-A177-3AD203B41FA5}">
                      <a16:colId xmlns:a16="http://schemas.microsoft.com/office/drawing/2014/main" xmlns="" val="20003"/>
                    </a:ext>
                  </a:extLst>
                </a:gridCol>
              </a:tblGrid>
              <a:tr h="319944">
                <a:tc>
                  <a:txBody>
                    <a:bodyPr/>
                    <a:lstStyle/>
                    <a:p>
                      <a:r>
                        <a:rPr lang="en-GB" sz="1600" dirty="0">
                          <a:latin typeface="Comic Sans MS"/>
                          <a:ea typeface="Tahoma"/>
                          <a:cs typeface="Tahoma"/>
                        </a:rPr>
                        <a:t>Donation</a:t>
                      </a:r>
                    </a:p>
                  </a:txBody>
                  <a:tcPr marL="91428" marR="91428" marT="45725" marB="45725"/>
                </a:tc>
                <a:tc>
                  <a:txBody>
                    <a:bodyPr/>
                    <a:lstStyle/>
                    <a:p>
                      <a:pPr algn="r"/>
                      <a:r>
                        <a:rPr lang="en-GB" sz="1600" dirty="0">
                          <a:latin typeface="Comic Sans MS"/>
                          <a:ea typeface="Tahoma"/>
                          <a:cs typeface="Tahoma"/>
                        </a:rPr>
                        <a:t>2022/23</a:t>
                      </a: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extLst>
                  <a:ext uri="{0D108BD9-81ED-4DB2-BD59-A6C34878D82A}">
                    <a16:rowId xmlns:a16="http://schemas.microsoft.com/office/drawing/2014/main" xmlns="" val="10000"/>
                  </a:ext>
                </a:extLst>
              </a:tr>
              <a:tr h="561985">
                <a:tc>
                  <a:txBody>
                    <a:bodyPr/>
                    <a:lstStyle/>
                    <a:p>
                      <a:r>
                        <a:rPr lang="en-GB" sz="1600" dirty="0">
                          <a:latin typeface="Comic Sans MS"/>
                          <a:ea typeface="Tahoma"/>
                          <a:cs typeface="Tahoma"/>
                        </a:rPr>
                        <a:t>School donations (Mural)</a:t>
                      </a: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1370</a:t>
                      </a: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extLst>
                  <a:ext uri="{0D108BD9-81ED-4DB2-BD59-A6C34878D82A}">
                    <a16:rowId xmlns:a16="http://schemas.microsoft.com/office/drawing/2014/main" xmlns="" val="10001"/>
                  </a:ext>
                </a:extLst>
              </a:tr>
              <a:tr h="561985">
                <a:tc>
                  <a:txBody>
                    <a:bodyPr/>
                    <a:lstStyle/>
                    <a:p>
                      <a:r>
                        <a:rPr lang="en-GB" sz="1600" dirty="0">
                          <a:latin typeface="Comic Sans MS"/>
                          <a:ea typeface="Tahoma"/>
                          <a:cs typeface="Tahoma"/>
                        </a:rPr>
                        <a:t>Year 6 Leavers</a:t>
                      </a: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127</a:t>
                      </a: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extLst>
                  <a:ext uri="{0D108BD9-81ED-4DB2-BD59-A6C34878D82A}">
                    <a16:rowId xmlns:a16="http://schemas.microsoft.com/office/drawing/2014/main" xmlns="" val="10002"/>
                  </a:ext>
                </a:extLst>
              </a:tr>
              <a:tr h="561985">
                <a:tc>
                  <a:txBody>
                    <a:bodyPr/>
                    <a:lstStyle/>
                    <a:p>
                      <a:r>
                        <a:rPr lang="en-GB" sz="1600" baseline="0" dirty="0">
                          <a:latin typeface="Comic Sans MS"/>
                          <a:ea typeface="Tahoma"/>
                          <a:cs typeface="Tahoma"/>
                        </a:rPr>
                        <a:t>Books</a:t>
                      </a:r>
                      <a:endParaRPr lang="en-GB" sz="1600">
                        <a:latin typeface="Comic Sans MS"/>
                        <a:ea typeface="Tahoma"/>
                        <a:cs typeface="Tahoma"/>
                      </a:endParaRP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320</a:t>
                      </a: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extLst>
                  <a:ext uri="{0D108BD9-81ED-4DB2-BD59-A6C34878D82A}">
                    <a16:rowId xmlns:a16="http://schemas.microsoft.com/office/drawing/2014/main" xmlns="" val="10003"/>
                  </a:ext>
                </a:extLst>
              </a:tr>
              <a:tr h="561985">
                <a:tc>
                  <a:txBody>
                    <a:bodyPr/>
                    <a:lstStyle/>
                    <a:p>
                      <a:r>
                        <a:rPr lang="en-GB" sz="1600" dirty="0">
                          <a:latin typeface="Comic Sans MS"/>
                          <a:ea typeface="Tahoma"/>
                          <a:cs typeface="Tahoma"/>
                        </a:rPr>
                        <a:t>Reception</a:t>
                      </a:r>
                      <a:r>
                        <a:rPr lang="en-GB" sz="1600" baseline="0" dirty="0">
                          <a:latin typeface="Comic Sans MS"/>
                          <a:ea typeface="Tahoma"/>
                          <a:cs typeface="Tahoma"/>
                        </a:rPr>
                        <a:t> gifts</a:t>
                      </a:r>
                      <a:endParaRPr lang="en-GB" sz="1600">
                        <a:latin typeface="Comic Sans MS"/>
                        <a:ea typeface="Tahoma"/>
                        <a:cs typeface="Tahoma"/>
                      </a:endParaRP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600</a:t>
                      </a: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tc>
                  <a:txBody>
                    <a:bodyPr/>
                    <a:lstStyle/>
                    <a:p>
                      <a:pPr algn="r"/>
                      <a:endParaRPr lang="en-GB" sz="1600" dirty="0">
                        <a:latin typeface="Comic Sans MS"/>
                        <a:ea typeface="Tahoma"/>
                        <a:cs typeface="Tahoma"/>
                      </a:endParaRPr>
                    </a:p>
                  </a:txBody>
                  <a:tcPr marL="91428" marR="91428" marT="45725" marB="45725"/>
                </a:tc>
                <a:extLst>
                  <a:ext uri="{0D108BD9-81ED-4DB2-BD59-A6C34878D82A}">
                    <a16:rowId xmlns:a16="http://schemas.microsoft.com/office/drawing/2014/main" xmlns="" val="10004"/>
                  </a:ext>
                </a:extLst>
              </a:tr>
              <a:tr h="561985">
                <a:tc>
                  <a:txBody>
                    <a:bodyPr/>
                    <a:lstStyle/>
                    <a:p>
                      <a:pPr marL="0" algn="l"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marL="0" algn="r"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marL="0" algn="r"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algn="r"/>
                      <a:endParaRPr lang="en-GB" sz="1600" b="1" dirty="0">
                        <a:latin typeface="Comic Sans MS"/>
                        <a:ea typeface="Tahoma"/>
                        <a:cs typeface="Tahoma"/>
                      </a:endParaRPr>
                    </a:p>
                  </a:txBody>
                  <a:tcPr marL="91428" marR="91428" marT="45725" marB="45725"/>
                </a:tc>
                <a:extLst>
                  <a:ext uri="{0D108BD9-81ED-4DB2-BD59-A6C34878D82A}">
                    <a16:rowId xmlns:a16="http://schemas.microsoft.com/office/drawing/2014/main" xmlns="" val="3010677126"/>
                  </a:ext>
                </a:extLst>
              </a:tr>
              <a:tr h="561985">
                <a:tc>
                  <a:txBody>
                    <a:bodyPr/>
                    <a:lstStyle/>
                    <a:p>
                      <a:pPr marL="0" algn="l" defTabSz="914400" rtl="0" eaLnBrk="1" latinLnBrk="0" hangingPunct="1"/>
                      <a:r>
                        <a:rPr lang="en-GB" sz="1600" kern="1200" dirty="0">
                          <a:solidFill>
                            <a:schemeClr val="dk1"/>
                          </a:solidFill>
                          <a:latin typeface="Comic Sans MS"/>
                          <a:ea typeface="Tahoma"/>
                          <a:cs typeface="Tahoma"/>
                        </a:rPr>
                        <a:t>School trips</a:t>
                      </a: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2,392</a:t>
                      </a:r>
                    </a:p>
                  </a:txBody>
                  <a:tcPr marL="91428" marR="91428" marT="45725" marB="45725"/>
                </a:tc>
                <a:tc>
                  <a:txBody>
                    <a:bodyPr/>
                    <a:lstStyle/>
                    <a:p>
                      <a:pPr marL="0" algn="r"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algn="r"/>
                      <a:endParaRPr lang="en-GB" sz="1600" b="1" dirty="0">
                        <a:latin typeface="Comic Sans MS"/>
                        <a:ea typeface="Tahoma"/>
                        <a:cs typeface="Tahoma"/>
                      </a:endParaRPr>
                    </a:p>
                  </a:txBody>
                  <a:tcPr marL="91428" marR="91428" marT="45725" marB="45725"/>
                </a:tc>
                <a:extLst>
                  <a:ext uri="{0D108BD9-81ED-4DB2-BD59-A6C34878D82A}">
                    <a16:rowId xmlns:a16="http://schemas.microsoft.com/office/drawing/2014/main" xmlns="" val="609491481"/>
                  </a:ext>
                </a:extLst>
              </a:tr>
              <a:tr h="576932">
                <a:tc>
                  <a:txBody>
                    <a:bodyPr/>
                    <a:lstStyle/>
                    <a:p>
                      <a:pPr marL="0" algn="l" rtl="0" eaLnBrk="1" latinLnBrk="0" hangingPunct="1"/>
                      <a:r>
                        <a:rPr lang="en-GB" sz="1600" kern="1200" dirty="0">
                          <a:solidFill>
                            <a:schemeClr val="dk1"/>
                          </a:solidFill>
                          <a:latin typeface="Comic Sans MS"/>
                          <a:ea typeface="Tahoma"/>
                          <a:cs typeface="Tahoma"/>
                        </a:rPr>
                        <a:t>In school activities </a:t>
                      </a:r>
                    </a:p>
                  </a:txBody>
                  <a:tcPr marL="91428" marR="91428" marT="45725" marB="45725"/>
                </a:tc>
                <a:tc>
                  <a:txBody>
                    <a:bodyPr/>
                    <a:lstStyle/>
                    <a:p>
                      <a:pPr marL="0" algn="r" defTabSz="914400" rtl="0" eaLnBrk="1" latinLnBrk="0" hangingPunct="1"/>
                      <a:r>
                        <a:rPr lang="en-GB" sz="1600" kern="1200" dirty="0">
                          <a:solidFill>
                            <a:schemeClr val="dk1"/>
                          </a:solidFill>
                          <a:latin typeface="Comic Sans MS"/>
                          <a:ea typeface="Tahoma"/>
                          <a:cs typeface="Tahoma"/>
                        </a:rPr>
                        <a:t>725</a:t>
                      </a:r>
                    </a:p>
                  </a:txBody>
                  <a:tcPr marL="91428" marR="91428" marT="45725" marB="45725"/>
                </a:tc>
                <a:tc>
                  <a:txBody>
                    <a:bodyPr/>
                    <a:lstStyle/>
                    <a:p>
                      <a:pPr marL="0" algn="r"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algn="r"/>
                      <a:endParaRPr lang="en-GB" sz="1600" b="1" dirty="0">
                        <a:latin typeface="Comic Sans MS"/>
                        <a:ea typeface="Tahoma"/>
                        <a:cs typeface="Tahoma"/>
                      </a:endParaRPr>
                    </a:p>
                  </a:txBody>
                  <a:tcPr marL="91428" marR="91428" marT="45725" marB="45725"/>
                </a:tc>
                <a:extLst>
                  <a:ext uri="{0D108BD9-81ED-4DB2-BD59-A6C34878D82A}">
                    <a16:rowId xmlns:a16="http://schemas.microsoft.com/office/drawing/2014/main" xmlns="" val="1260300197"/>
                  </a:ext>
                </a:extLst>
              </a:tr>
              <a:tr h="342143">
                <a:tc>
                  <a:txBody>
                    <a:bodyPr/>
                    <a:lstStyle/>
                    <a:p>
                      <a:r>
                        <a:rPr lang="en-GB" sz="1600" dirty="0">
                          <a:latin typeface="Comic Sans MS"/>
                          <a:ea typeface="Tahoma"/>
                          <a:cs typeface="Tahoma"/>
                        </a:rPr>
                        <a:t>Total</a:t>
                      </a:r>
                      <a:endParaRPr lang="en-GB" sz="1600" b="1">
                        <a:latin typeface="Comic Sans MS"/>
                        <a:ea typeface="Tahoma"/>
                        <a:cs typeface="Tahoma"/>
                      </a:endParaRPr>
                    </a:p>
                  </a:txBody>
                  <a:tcPr marL="91428" marR="91428" marT="45725" marB="45725"/>
                </a:tc>
                <a:tc>
                  <a:txBody>
                    <a:bodyPr/>
                    <a:lstStyle/>
                    <a:p>
                      <a:pPr algn="r"/>
                      <a:r>
                        <a:rPr lang="en-GB" sz="1600" b="1" dirty="0">
                          <a:latin typeface="Comic Sans MS"/>
                          <a:ea typeface="Tahoma"/>
                          <a:cs typeface="Tahoma"/>
                        </a:rPr>
                        <a:t>5,534</a:t>
                      </a:r>
                    </a:p>
                  </a:txBody>
                  <a:tcPr marL="91428" marR="91428" marT="45725" marB="45725"/>
                </a:tc>
                <a:tc>
                  <a:txBody>
                    <a:bodyPr/>
                    <a:lstStyle/>
                    <a:p>
                      <a:pPr marL="0" algn="r" defTabSz="914400" rtl="0" eaLnBrk="1" latinLnBrk="0" hangingPunct="1"/>
                      <a:endParaRPr lang="en-GB" sz="1600" kern="1200" dirty="0">
                        <a:solidFill>
                          <a:schemeClr val="dk1"/>
                        </a:solidFill>
                        <a:latin typeface="Comic Sans MS"/>
                        <a:ea typeface="Tahoma"/>
                        <a:cs typeface="Tahoma"/>
                      </a:endParaRPr>
                    </a:p>
                  </a:txBody>
                  <a:tcPr marL="91428" marR="91428" marT="45725" marB="45725"/>
                </a:tc>
                <a:tc>
                  <a:txBody>
                    <a:bodyPr/>
                    <a:lstStyle/>
                    <a:p>
                      <a:pPr algn="r"/>
                      <a:endParaRPr lang="en-GB" sz="1600" b="1" dirty="0">
                        <a:latin typeface="Comic Sans MS"/>
                        <a:ea typeface="Tahoma"/>
                        <a:cs typeface="Tahoma"/>
                      </a:endParaRPr>
                    </a:p>
                  </a:txBody>
                  <a:tcPr marL="91428" marR="91428" marT="45725" marB="45725"/>
                </a:tc>
                <a:extLst>
                  <a:ext uri="{0D108BD9-81ED-4DB2-BD59-A6C34878D82A}">
                    <a16:rowId xmlns:a16="http://schemas.microsoft.com/office/drawing/2014/main" xmlns="" val="10005"/>
                  </a:ext>
                </a:extLst>
              </a:tr>
            </a:tbl>
          </a:graphicData>
        </a:graphic>
      </p:graphicFrame>
      <p:pic>
        <p:nvPicPr>
          <p:cNvPr id="4" name="Picture 3" descr="A blue and white circle with a hand print and yellow ribbon&#10;&#10;Description automatically generated">
            <a:extLst>
              <a:ext uri="{FF2B5EF4-FFF2-40B4-BE49-F238E27FC236}">
                <a16:creationId xmlns:a16="http://schemas.microsoft.com/office/drawing/2014/main" xmlns="" id="{1B09EF38-D9C9-7565-90E1-35AD18DF3695}"/>
              </a:ext>
            </a:extLst>
          </p:cNvPr>
          <p:cNvPicPr>
            <a:picLocks noChangeAspect="1"/>
          </p:cNvPicPr>
          <p:nvPr/>
        </p:nvPicPr>
        <p:blipFill>
          <a:blip r:embed="rId5"/>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13190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4213" y="404813"/>
            <a:ext cx="7772400" cy="947737"/>
          </a:xfrm>
        </p:spPr>
        <p:txBody>
          <a:bodyPr/>
          <a:lstStyle/>
          <a:p>
            <a:pPr algn="l"/>
            <a:r>
              <a:rPr lang="en-GB" altLang="en-US" sz="3600" dirty="0">
                <a:solidFill>
                  <a:srgbClr val="002060"/>
                </a:solidFill>
                <a:latin typeface="Comic Sans MS"/>
                <a:ea typeface="ＭＳ Ｐゴシック" charset="0"/>
              </a:rPr>
              <a:t>Miscellaneous spending</a:t>
            </a:r>
          </a:p>
        </p:txBody>
      </p:sp>
      <p:sp>
        <p:nvSpPr>
          <p:cNvPr id="6147" name="Rectangle 3"/>
          <p:cNvSpPr>
            <a:spLocks noGrp="1" noChangeArrowheads="1"/>
          </p:cNvSpPr>
          <p:nvPr>
            <p:ph type="body" idx="1"/>
          </p:nvPr>
        </p:nvSpPr>
        <p:spPr/>
        <p:txBody>
          <a:bodyPr/>
          <a:lstStyle/>
          <a:p>
            <a:pPr>
              <a:buFontTx/>
              <a:buNone/>
            </a:pPr>
            <a:r>
              <a:rPr lang="en-GB" altLang="en-US" sz="2800" dirty="0">
                <a:solidFill>
                  <a:srgbClr val="000000"/>
                </a:solidFill>
                <a:latin typeface="Comic Sans MS"/>
              </a:rPr>
              <a:t>	</a:t>
            </a:r>
            <a:endParaRPr lang="en-GB" altLang="en-US" sz="2400" dirty="0">
              <a:latin typeface="Comic Sans MS"/>
            </a:endParaRP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7174" name="Document" r:id="rId4" imgW="1591056" imgH="342900" progId="Word.Document.8">
                  <p:embed/>
                </p:oleObj>
              </mc:Choice>
              <mc:Fallback>
                <p:oleObj name="Document" r:id="rId4" imgW="1591056" imgH="342900" progId="Word.Document.8">
                  <p:embed/>
                  <p:pic>
                    <p:nvPicPr>
                      <p:cNvPr id="3"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35650034"/>
              </p:ext>
            </p:extLst>
          </p:nvPr>
        </p:nvGraphicFramePr>
        <p:xfrm>
          <a:off x="752474" y="1743075"/>
          <a:ext cx="7704139" cy="3552569"/>
        </p:xfrm>
        <a:graphic>
          <a:graphicData uri="http://schemas.openxmlformats.org/drawingml/2006/table">
            <a:tbl>
              <a:tblPr firstRow="1" bandRow="1">
                <a:tableStyleId>{21E4AEA4-8DFA-4A89-87EB-49C32662AFE0}</a:tableStyleId>
              </a:tblPr>
              <a:tblGrid>
                <a:gridCol w="3474188">
                  <a:extLst>
                    <a:ext uri="{9D8B030D-6E8A-4147-A177-3AD203B41FA5}">
                      <a16:colId xmlns:a16="http://schemas.microsoft.com/office/drawing/2014/main" xmlns="" val="20000"/>
                    </a:ext>
                  </a:extLst>
                </a:gridCol>
                <a:gridCol w="2721602">
                  <a:extLst>
                    <a:ext uri="{9D8B030D-6E8A-4147-A177-3AD203B41FA5}">
                      <a16:colId xmlns:a16="http://schemas.microsoft.com/office/drawing/2014/main" xmlns="" val="20001"/>
                    </a:ext>
                  </a:extLst>
                </a:gridCol>
                <a:gridCol w="1080120">
                  <a:extLst>
                    <a:ext uri="{9D8B030D-6E8A-4147-A177-3AD203B41FA5}">
                      <a16:colId xmlns:a16="http://schemas.microsoft.com/office/drawing/2014/main" xmlns="" val="20002"/>
                    </a:ext>
                  </a:extLst>
                </a:gridCol>
                <a:gridCol w="428229">
                  <a:extLst>
                    <a:ext uri="{9D8B030D-6E8A-4147-A177-3AD203B41FA5}">
                      <a16:colId xmlns:a16="http://schemas.microsoft.com/office/drawing/2014/main" xmlns="" val="20003"/>
                    </a:ext>
                  </a:extLst>
                </a:gridCol>
              </a:tblGrid>
              <a:tr h="640211">
                <a:tc>
                  <a:txBody>
                    <a:bodyPr/>
                    <a:lstStyle/>
                    <a:p>
                      <a:endParaRPr lang="en-GB" sz="1800" dirty="0">
                        <a:latin typeface="Comic Sans MS"/>
                        <a:ea typeface="Tahoma"/>
                        <a:cs typeface="Tahoma"/>
                      </a:endParaRPr>
                    </a:p>
                  </a:txBody>
                  <a:tcPr marL="91423" marR="91423" marT="45734" marB="45734"/>
                </a:tc>
                <a:tc>
                  <a:txBody>
                    <a:bodyPr/>
                    <a:lstStyle/>
                    <a:p>
                      <a:pPr algn="r"/>
                      <a:r>
                        <a:rPr lang="en-GB" sz="1800" dirty="0">
                          <a:latin typeface="Comic Sans MS"/>
                          <a:ea typeface="Tahoma"/>
                          <a:cs typeface="Tahoma"/>
                        </a:rPr>
                        <a:t>2022/23</a:t>
                      </a: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xmlns="" val="10000"/>
                  </a:ext>
                </a:extLst>
              </a:tr>
              <a:tr h="673939">
                <a:tc>
                  <a:txBody>
                    <a:bodyPr/>
                    <a:lstStyle/>
                    <a:p>
                      <a:endParaRPr lang="en-GB" sz="24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xmlns="" val="10002"/>
                  </a:ext>
                </a:extLst>
              </a:tr>
              <a:tr h="602507">
                <a:tc>
                  <a:txBody>
                    <a:bodyPr/>
                    <a:lstStyle/>
                    <a:p>
                      <a:r>
                        <a:rPr lang="en-GB" sz="2400" dirty="0">
                          <a:latin typeface="Comic Sans MS"/>
                          <a:ea typeface="Tahoma"/>
                          <a:cs typeface="Tahoma"/>
                        </a:rPr>
                        <a:t>PTA UK membership</a:t>
                      </a:r>
                    </a:p>
                  </a:txBody>
                  <a:tcPr marL="91423" marR="91423" marT="45734" marB="45734"/>
                </a:tc>
                <a:tc>
                  <a:txBody>
                    <a:bodyPr/>
                    <a:lstStyle/>
                    <a:p>
                      <a:pPr algn="r"/>
                      <a:r>
                        <a:rPr lang="en-GB" sz="1800" dirty="0">
                          <a:latin typeface="Comic Sans MS"/>
                          <a:ea typeface="Tahoma"/>
                          <a:cs typeface="Tahoma"/>
                        </a:rPr>
                        <a:t>140</a:t>
                      </a: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xmlns="" val="10004"/>
                  </a:ext>
                </a:extLst>
              </a:tr>
              <a:tr h="545304">
                <a:tc>
                  <a:txBody>
                    <a:bodyPr/>
                    <a:lstStyle/>
                    <a:p>
                      <a:pPr marL="0" algn="l" defTabSz="914400" rtl="0" eaLnBrk="1" latinLnBrk="0" hangingPunct="1"/>
                      <a:endParaRPr lang="en-GB" sz="24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extLst>
                  <a:ext uri="{0D108BD9-81ED-4DB2-BD59-A6C34878D82A}">
                    <a16:rowId xmlns:a16="http://schemas.microsoft.com/office/drawing/2014/main" xmlns="" val="3380150185"/>
                  </a:ext>
                </a:extLst>
              </a:tr>
              <a:tr h="545304">
                <a:tc>
                  <a:txBody>
                    <a:bodyPr/>
                    <a:lstStyle/>
                    <a:p>
                      <a:pPr marL="0" algn="l" defTabSz="914400" rtl="0" eaLnBrk="1" latinLnBrk="0" hangingPunct="1"/>
                      <a:endParaRPr lang="en-GB" sz="24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extLst>
                  <a:ext uri="{0D108BD9-81ED-4DB2-BD59-A6C34878D82A}">
                    <a16:rowId xmlns:a16="http://schemas.microsoft.com/office/drawing/2014/main" xmlns="" val="385677102"/>
                  </a:ext>
                </a:extLst>
              </a:tr>
              <a:tr h="545304">
                <a:tc>
                  <a:txBody>
                    <a:bodyPr/>
                    <a:lstStyle/>
                    <a:p>
                      <a:r>
                        <a:rPr lang="en-GB" sz="1800" b="1" dirty="0">
                          <a:latin typeface="Comic Sans MS"/>
                          <a:ea typeface="Tahoma"/>
                          <a:cs typeface="Tahoma"/>
                        </a:rPr>
                        <a:t>TOTAL</a:t>
                      </a:r>
                    </a:p>
                  </a:txBody>
                  <a:tcPr marL="91423" marR="91423" marT="45734" marB="45734"/>
                </a:tc>
                <a:tc>
                  <a:txBody>
                    <a:bodyPr/>
                    <a:lstStyle/>
                    <a:p>
                      <a:pPr algn="r"/>
                      <a:r>
                        <a:rPr lang="en-GB" sz="1800" b="1" dirty="0">
                          <a:latin typeface="Comic Sans MS"/>
                          <a:ea typeface="Tahoma"/>
                          <a:cs typeface="Tahoma"/>
                        </a:rPr>
                        <a:t>140</a:t>
                      </a:r>
                    </a:p>
                  </a:txBody>
                  <a:tcPr marL="91423" marR="91423" marT="45734" marB="45734"/>
                </a:tc>
                <a:tc>
                  <a:txBody>
                    <a:bodyPr/>
                    <a:lstStyle/>
                    <a:p>
                      <a:pPr algn="r"/>
                      <a:endParaRPr lang="en-GB" sz="1800" b="1" dirty="0">
                        <a:latin typeface="Comic Sans MS"/>
                        <a:ea typeface="Tahoma"/>
                        <a:cs typeface="Tahoma"/>
                      </a:endParaRPr>
                    </a:p>
                  </a:txBody>
                  <a:tcPr marL="91423" marR="91423" marT="45734" marB="45734"/>
                </a:tc>
                <a:tc>
                  <a:txBody>
                    <a:bodyPr/>
                    <a:lstStyle/>
                    <a:p>
                      <a:pPr algn="r"/>
                      <a:endParaRPr lang="en-GB" sz="1800" b="1" dirty="0">
                        <a:latin typeface="Comic Sans MS"/>
                        <a:ea typeface="Tahoma"/>
                        <a:cs typeface="Tahoma"/>
                      </a:endParaRPr>
                    </a:p>
                  </a:txBody>
                  <a:tcPr marL="91423" marR="91423" marT="45734" marB="45734"/>
                </a:tc>
                <a:extLst>
                  <a:ext uri="{0D108BD9-81ED-4DB2-BD59-A6C34878D82A}">
                    <a16:rowId xmlns:a16="http://schemas.microsoft.com/office/drawing/2014/main" xmlns="" val="2207374386"/>
                  </a:ext>
                </a:extLst>
              </a:tr>
            </a:tbl>
          </a:graphicData>
        </a:graphic>
      </p:graphicFrame>
      <p:pic>
        <p:nvPicPr>
          <p:cNvPr id="4" name="Picture 3" descr="A blue and white circle with a hand print and yellow ribbon&#10;&#10;Description automatically generated">
            <a:extLst>
              <a:ext uri="{FF2B5EF4-FFF2-40B4-BE49-F238E27FC236}">
                <a16:creationId xmlns:a16="http://schemas.microsoft.com/office/drawing/2014/main" xmlns="" id="{9FA1CD0A-2B10-9558-2842-D30658C494FA}"/>
              </a:ext>
            </a:extLst>
          </p:cNvPr>
          <p:cNvPicPr>
            <a:picLocks noChangeAspect="1"/>
          </p:cNvPicPr>
          <p:nvPr/>
        </p:nvPicPr>
        <p:blipFill>
          <a:blip r:embed="rId6"/>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27086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24342" y="271676"/>
            <a:ext cx="6192688" cy="947737"/>
          </a:xfrm>
        </p:spPr>
        <p:txBody>
          <a:bodyPr/>
          <a:lstStyle/>
          <a:p>
            <a:pPr algn="l">
              <a:defRPr/>
            </a:pPr>
            <a:r>
              <a:rPr lang="en-GB" sz="3600" dirty="0">
                <a:solidFill>
                  <a:srgbClr val="002060"/>
                </a:solidFill>
                <a:latin typeface="Comic Sans MS"/>
                <a:ea typeface="ＭＳ Ｐゴシック" charset="0"/>
              </a:rPr>
              <a:t>Current PTA Structure</a:t>
            </a:r>
          </a:p>
        </p:txBody>
      </p:sp>
      <p:sp>
        <p:nvSpPr>
          <p:cNvPr id="8195" name="Rectangle 3"/>
          <p:cNvSpPr>
            <a:spLocks noGrp="1" noChangeArrowheads="1"/>
          </p:cNvSpPr>
          <p:nvPr>
            <p:ph type="body" idx="1"/>
          </p:nvPr>
        </p:nvSpPr>
        <p:spPr>
          <a:xfrm>
            <a:off x="684213" y="2133600"/>
            <a:ext cx="7772400" cy="4114800"/>
          </a:xfrm>
        </p:spPr>
        <p:txBody>
          <a:bodyPr/>
          <a:lstStyle/>
          <a:p>
            <a:pPr>
              <a:buFontTx/>
              <a:buNone/>
              <a:defRPr/>
            </a:pPr>
            <a:r>
              <a:rPr lang="en-GB" sz="2800" dirty="0">
                <a:solidFill>
                  <a:srgbClr val="000000"/>
                </a:solidFill>
                <a:latin typeface="Tahoma" charset="0"/>
                <a:ea typeface="ＭＳ Ｐゴシック" charset="0"/>
              </a:rPr>
              <a:t>	</a:t>
            </a:r>
            <a:endParaRPr lang="en-GB" sz="2400" dirty="0">
              <a:ea typeface="ＭＳ Ｐゴシック" charset="0"/>
            </a:endParaRPr>
          </a:p>
        </p:txBody>
      </p:sp>
      <p:graphicFrame>
        <p:nvGraphicFramePr>
          <p:cNvPr id="10291"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spid="_x0000_s8198" name="Document" r:id="rId4" imgW="1591056" imgH="342900" progId="Word.Document.8">
                  <p:embed/>
                </p:oleObj>
              </mc:Choice>
              <mc:Fallback>
                <p:oleObj name="Document" r:id="rId4" imgW="1591056" imgH="342900" progId="Word.Document.8">
                  <p:embed/>
                  <p:pic>
                    <p:nvPicPr>
                      <p:cNvPr id="10291"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Table 2">
            <a:extLst>
              <a:ext uri="{FF2B5EF4-FFF2-40B4-BE49-F238E27FC236}">
                <a16:creationId xmlns:a16="http://schemas.microsoft.com/office/drawing/2014/main" xmlns="" id="{0E2E61EB-EB62-0158-118A-CB321D7A8639}"/>
              </a:ext>
            </a:extLst>
          </p:cNvPr>
          <p:cNvGraphicFramePr>
            <a:graphicFrameLocks noGrp="1"/>
          </p:cNvGraphicFramePr>
          <p:nvPr>
            <p:extLst>
              <p:ext uri="{D42A27DB-BD31-4B8C-83A1-F6EECF244321}">
                <p14:modId xmlns:p14="http://schemas.microsoft.com/office/powerpoint/2010/main" val="2391027159"/>
              </p:ext>
            </p:extLst>
          </p:nvPr>
        </p:nvGraphicFramePr>
        <p:xfrm>
          <a:off x="541487" y="1222075"/>
          <a:ext cx="6970857" cy="4931600"/>
        </p:xfrm>
        <a:graphic>
          <a:graphicData uri="http://schemas.openxmlformats.org/drawingml/2006/table">
            <a:tbl>
              <a:tblPr/>
              <a:tblGrid>
                <a:gridCol w="3531219">
                  <a:extLst>
                    <a:ext uri="{9D8B030D-6E8A-4147-A177-3AD203B41FA5}">
                      <a16:colId xmlns:a16="http://schemas.microsoft.com/office/drawing/2014/main" xmlns="" val="179396860"/>
                    </a:ext>
                  </a:extLst>
                </a:gridCol>
                <a:gridCol w="3439638">
                  <a:extLst>
                    <a:ext uri="{9D8B030D-6E8A-4147-A177-3AD203B41FA5}">
                      <a16:colId xmlns:a16="http://schemas.microsoft.com/office/drawing/2014/main" xmlns="" val="2722602238"/>
                    </a:ext>
                  </a:extLst>
                </a:gridCol>
              </a:tblGrid>
              <a:tr h="576354">
                <a:tc>
                  <a:txBody>
                    <a:bodyPr/>
                    <a:lstStyle/>
                    <a:p>
                      <a:pPr algn="ctr" rtl="0" fontAlgn="t">
                        <a:spcBef>
                          <a:spcPts val="0"/>
                        </a:spcBef>
                        <a:spcAft>
                          <a:spcPts val="0"/>
                        </a:spcAft>
                      </a:pPr>
                      <a:r>
                        <a:rPr lang="en-GB" sz="2800" b="1" i="0" u="none" strike="noStrike" dirty="0">
                          <a:solidFill>
                            <a:srgbClr val="FFFFFF"/>
                          </a:solidFill>
                          <a:effectLst/>
                          <a:latin typeface="Comic Sans MS"/>
                        </a:rPr>
                        <a:t>Current Committee</a:t>
                      </a:r>
                      <a:endParaRPr lang="en-GB" sz="2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3333CC"/>
                    </a:solidFill>
                  </a:tcPr>
                </a:tc>
                <a:tc>
                  <a:txBody>
                    <a:bodyPr/>
                    <a:lstStyle/>
                    <a:p>
                      <a:pPr algn="ctr" rtl="0" fontAlgn="t">
                        <a:spcBef>
                          <a:spcPts val="0"/>
                        </a:spcBef>
                        <a:spcAft>
                          <a:spcPts val="0"/>
                        </a:spcAft>
                      </a:pPr>
                      <a:r>
                        <a:rPr lang="en-GB" sz="2800" b="1" i="0" u="none" strike="noStrike" dirty="0">
                          <a:solidFill>
                            <a:srgbClr val="FFFFFF"/>
                          </a:solidFill>
                          <a:effectLst/>
                          <a:latin typeface="Comic Sans MS"/>
                        </a:rPr>
                        <a:t>Role</a:t>
                      </a:r>
                      <a:endParaRPr lang="en-GB" sz="2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3333CC"/>
                    </a:solidFill>
                  </a:tcPr>
                </a:tc>
                <a:extLst>
                  <a:ext uri="{0D108BD9-81ED-4DB2-BD59-A6C34878D82A}">
                    <a16:rowId xmlns:a16="http://schemas.microsoft.com/office/drawing/2014/main" xmlns="" val="3272536166"/>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Stephanie Dixon</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Chair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2190426978"/>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Hannah Durkin</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Vice-Chair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3924145908"/>
                  </a:ext>
                </a:extLst>
              </a:tr>
              <a:tr h="408878">
                <a:tc>
                  <a:txBody>
                    <a:bodyPr/>
                    <a:lstStyle/>
                    <a:p>
                      <a:pPr algn="ctr" rtl="0" fontAlgn="t">
                        <a:spcBef>
                          <a:spcPts val="0"/>
                        </a:spcBef>
                        <a:spcAft>
                          <a:spcPts val="0"/>
                        </a:spcAft>
                      </a:pPr>
                      <a:r>
                        <a:rPr lang="en-GB" sz="1800" b="0" i="0" u="none" strike="noStrike" dirty="0">
                          <a:solidFill>
                            <a:srgbClr val="000000"/>
                          </a:solidFill>
                          <a:effectLst/>
                          <a:latin typeface="Comic Sans MS"/>
                        </a:rPr>
                        <a:t>Sarah Hayward-Bradley</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Treasurer </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1151044900"/>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Becki Langham</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Secretary</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2059979091"/>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Vacant</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External Fundraising</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2249310444"/>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Matt Blandford</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1592666901"/>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Clare Polley</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3510687066"/>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Sarah Webb</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1731987129"/>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Derya </a:t>
                      </a:r>
                      <a:r>
                        <a:rPr lang="en-GB" sz="1800" b="0" i="0" u="none" strike="noStrike" dirty="0" err="1">
                          <a:solidFill>
                            <a:srgbClr val="000000"/>
                          </a:solidFill>
                          <a:effectLst/>
                          <a:latin typeface="Comic Sans MS"/>
                        </a:rPr>
                        <a:t>Bahceci</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1861475633"/>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Melissa White</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2014282958"/>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Deanna Lane</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2100611756"/>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Priscila Ssekyanzi</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xmlns="" val="3374600029"/>
                  </a:ext>
                </a:extLst>
              </a:tr>
              <a:tr h="326600">
                <a:tc>
                  <a:txBody>
                    <a:bodyPr/>
                    <a:lstStyle/>
                    <a:p>
                      <a:pPr algn="ctr" rtl="0" fontAlgn="t">
                        <a:spcBef>
                          <a:spcPts val="0"/>
                        </a:spcBef>
                        <a:spcAft>
                          <a:spcPts val="0"/>
                        </a:spcAft>
                      </a:pPr>
                      <a:r>
                        <a:rPr lang="en-GB" sz="1800" b="0" i="0" u="none" strike="noStrike" dirty="0">
                          <a:solidFill>
                            <a:srgbClr val="000000"/>
                          </a:solidFill>
                          <a:effectLst/>
                          <a:latin typeface="Comic Sans MS"/>
                        </a:rPr>
                        <a:t>Nicola Brookes</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School representative</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xmlns="" val="3239484938"/>
                  </a:ext>
                </a:extLst>
              </a:tr>
            </a:tbl>
          </a:graphicData>
        </a:graphic>
      </p:graphicFrame>
      <p:sp>
        <p:nvSpPr>
          <p:cNvPr id="4" name="Rectangle 144">
            <a:extLst>
              <a:ext uri="{FF2B5EF4-FFF2-40B4-BE49-F238E27FC236}">
                <a16:creationId xmlns:a16="http://schemas.microsoft.com/office/drawing/2014/main" xmlns="" id="{BF0644A7-64B9-2AB7-AF31-5472DB264192}"/>
              </a:ext>
            </a:extLst>
          </p:cNvPr>
          <p:cNvSpPr>
            <a:spLocks noChangeArrowheads="1"/>
          </p:cNvSpPr>
          <p:nvPr/>
        </p:nvSpPr>
        <p:spPr bwMode="auto">
          <a:xfrm>
            <a:off x="-1722172" y="1949450"/>
            <a:ext cx="167663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5" name="Picture 4" descr="A blue and white circle with a hand print and yellow ribbon&#10;&#10;Description automatically generated">
            <a:extLst>
              <a:ext uri="{FF2B5EF4-FFF2-40B4-BE49-F238E27FC236}">
                <a16:creationId xmlns:a16="http://schemas.microsoft.com/office/drawing/2014/main" xmlns="" id="{073144D0-77B6-D77E-78D7-79457264E766}"/>
              </a:ext>
            </a:extLst>
          </p:cNvPr>
          <p:cNvPicPr>
            <a:picLocks noChangeAspect="1"/>
          </p:cNvPicPr>
          <p:nvPr/>
        </p:nvPicPr>
        <p:blipFill>
          <a:blip r:embed="rId6"/>
          <a:stretch>
            <a:fillRect/>
          </a:stretch>
        </p:blipFill>
        <p:spPr>
          <a:xfrm>
            <a:off x="7591243" y="153388"/>
            <a:ext cx="1452115" cy="1418507"/>
          </a:xfrm>
          <a:prstGeom prst="rect">
            <a:avLst/>
          </a:prstGeom>
        </p:spPr>
      </p:pic>
    </p:spTree>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CCCCFF"/>
      </a:accent1>
      <a:accent2>
        <a:srgbClr val="3333CC"/>
      </a:accent2>
      <a:accent3>
        <a:srgbClr val="FFFFFF"/>
      </a:accent3>
      <a:accent4>
        <a:srgbClr val="000000"/>
      </a:accent4>
      <a:accent5>
        <a:srgbClr val="FFFF00"/>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21602</TotalTime>
  <Words>989</Words>
  <Application>Microsoft Office PowerPoint</Application>
  <PresentationFormat>On-screen Show (4:3)</PresentationFormat>
  <Paragraphs>303</Paragraphs>
  <Slides>11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MS PGothic</vt:lpstr>
      <vt:lpstr>MS PGothic</vt:lpstr>
      <vt:lpstr>Arial</vt:lpstr>
      <vt:lpstr>Comic Sans MS</vt:lpstr>
      <vt:lpstr>Tahoma</vt:lpstr>
      <vt:lpstr>Times New Roman</vt:lpstr>
      <vt:lpstr>Office Theme</vt:lpstr>
      <vt:lpstr>Document</vt:lpstr>
      <vt:lpstr>Friends of Cawston Grange PTA AGM Meeting  September 28th 2023</vt:lpstr>
      <vt:lpstr>Agenda</vt:lpstr>
      <vt:lpstr>The Legal Stuff</vt:lpstr>
      <vt:lpstr>PowerPoint Presentation</vt:lpstr>
      <vt:lpstr>PowerPoint Presentation</vt:lpstr>
      <vt:lpstr>Fund Raising - Profits </vt:lpstr>
      <vt:lpstr>School Donations</vt:lpstr>
      <vt:lpstr>Miscellaneous spending</vt:lpstr>
      <vt:lpstr>Current PTA Structure</vt:lpstr>
      <vt:lpstr>PTA Committee and Support network Summary of key roles</vt:lpstr>
      <vt:lpstr>PTA Committee and Support network Summary of key roles</vt:lpstr>
    </vt:vector>
  </TitlesOfParts>
  <Company>25, Brudenell Close, Cawston, Rugby. CV22 7GN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Friends of Cawston Grange PTA Financial Report 2009-10</dc:title>
  <dc:creator>Nick &amp; Hilda Hayman</dc:creator>
  <cp:lastModifiedBy>Microsoft account</cp:lastModifiedBy>
  <cp:revision>517</cp:revision>
  <cp:lastPrinted>2019-10-07T17:23:46Z</cp:lastPrinted>
  <dcterms:created xsi:type="dcterms:W3CDTF">2010-10-12T19:29:09Z</dcterms:created>
  <dcterms:modified xsi:type="dcterms:W3CDTF">2024-09-21T18:59:23Z</dcterms:modified>
</cp:coreProperties>
</file>