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66" r:id="rId3"/>
    <p:sldId id="263" r:id="rId4"/>
    <p:sldId id="268" r:id="rId5"/>
    <p:sldId id="271" r:id="rId6"/>
    <p:sldId id="272" r:id="rId7"/>
    <p:sldId id="273" r:id="rId8"/>
    <p:sldId id="274" r:id="rId9"/>
    <p:sldId id="265" r:id="rId10"/>
    <p:sldId id="276" r:id="rId11"/>
    <p:sldId id="279" r:id="rId12"/>
    <p:sldId id="280" r:id="rId13"/>
  </p:sldIdLst>
  <p:sldSz cx="9144000" cy="6858000" type="screen4x3"/>
  <p:notesSz cx="6858000" cy="994568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2" d="100"/>
          <a:sy n="62" d="100"/>
        </p:scale>
        <p:origin x="140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1794" y="-7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4FC2B-00DF-48EF-B314-F41F8C45B7A3}" type="doc">
      <dgm:prSet loTypeId="urn:microsoft.com/office/officeart/2005/8/layout/balance1" loCatId="relationship" qsTypeId="urn:microsoft.com/office/officeart/2005/8/quickstyle/3d1" qsCatId="3D" csTypeId="urn:microsoft.com/office/officeart/2005/8/colors/accent2_3" csCatId="accent2" phldr="1"/>
      <dgm:spPr/>
    </dgm:pt>
    <dgm:pt modelId="{10754F07-F1AF-4BAC-B7DB-96F9C7620062}">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Bag2school, match funding, Bingo, sponsorship</a:t>
          </a:r>
        </a:p>
      </dgm:t>
    </dgm:pt>
    <dgm:pt modelId="{1A0DC178-2472-4062-B509-D81D365B6C94}" type="parTrans" cxnId="{EE648290-F2AD-4BFD-A9CF-0CDCD7105FD9}">
      <dgm:prSet/>
      <dgm:spPr/>
      <dgm:t>
        <a:bodyPr/>
        <a:lstStyle/>
        <a:p>
          <a:endParaRPr lang="en-GB"/>
        </a:p>
      </dgm:t>
    </dgm:pt>
    <dgm:pt modelId="{DE53CB25-EA68-414C-8827-F2E3230E4F33}" type="sibTrans" cxnId="{EE648290-F2AD-4BFD-A9CF-0CDCD7105FD9}">
      <dgm:prSet/>
      <dgm:spPr/>
      <dgm:t>
        <a:bodyPr/>
        <a:lstStyle/>
        <a:p>
          <a:endParaRPr lang="en-GB"/>
        </a:p>
      </dgm:t>
    </dgm:pt>
    <dgm:pt modelId="{5006B11C-2D3F-417C-BA32-77E7CA67CC50}">
      <dgm:prSet phldrT="[Text]"/>
      <dgm:spPr/>
      <dgm:t>
        <a:bodyPr/>
        <a:lstStyle/>
        <a:p>
          <a:endParaRPr lang="en-GB"/>
        </a:p>
      </dgm:t>
    </dgm:pt>
    <dgm:pt modelId="{869A3906-DBEF-4020-9754-84BC5CBB00FF}" type="parTrans" cxnId="{255CA8EC-8FC8-49BA-B02A-B016183DB939}">
      <dgm:prSet/>
      <dgm:spPr/>
      <dgm:t>
        <a:bodyPr/>
        <a:lstStyle/>
        <a:p>
          <a:endParaRPr lang="en-GB"/>
        </a:p>
      </dgm:t>
    </dgm:pt>
    <dgm:pt modelId="{1D5EFABB-A119-46B3-B485-5AF59675D70C}" type="sibTrans" cxnId="{255CA8EC-8FC8-49BA-B02A-B016183DB939}">
      <dgm:prSet/>
      <dgm:spPr/>
      <dgm:t>
        <a:bodyPr/>
        <a:lstStyle/>
        <a:p>
          <a:endParaRPr lang="en-GB"/>
        </a:p>
      </dgm:t>
    </dgm:pt>
    <dgm:pt modelId="{85CCA3B6-B27B-4912-BCC6-4B6D9EC067E7}">
      <dgm:prSet phldrT="[Text]"/>
      <dgm:spPr/>
      <dgm:t>
        <a:bodyPr/>
        <a:lstStyle/>
        <a:p>
          <a:endParaRPr lang="en-GB"/>
        </a:p>
      </dgm:t>
    </dgm:pt>
    <dgm:pt modelId="{87A34ECF-9683-4084-BE0C-BA4FD3A4EB6A}" type="parTrans" cxnId="{6D88284B-B66E-46F6-A480-368DDE862067}">
      <dgm:prSet/>
      <dgm:spPr/>
      <dgm:t>
        <a:bodyPr/>
        <a:lstStyle/>
        <a:p>
          <a:endParaRPr lang="en-GB"/>
        </a:p>
      </dgm:t>
    </dgm:pt>
    <dgm:pt modelId="{5323834C-3416-462A-908D-563AC8999AB7}" type="sibTrans" cxnId="{6D88284B-B66E-46F6-A480-368DDE862067}">
      <dgm:prSet/>
      <dgm:spPr/>
      <dgm:t>
        <a:bodyPr/>
        <a:lstStyle/>
        <a:p>
          <a:endParaRPr lang="en-GB"/>
        </a:p>
      </dgm:t>
    </dgm:pt>
    <dgm:pt modelId="{7B9D6E20-AA8F-4E3E-A61D-218AC636FCAA}">
      <dgm:prSet phldrT="[Text]"/>
      <dgm:spPr/>
      <dgm:t>
        <a:bodyPr/>
        <a:lstStyle/>
        <a:p>
          <a:endParaRPr lang="en-GB"/>
        </a:p>
      </dgm:t>
    </dgm:pt>
    <dgm:pt modelId="{BEA64C12-9FF5-4C1E-87A7-784264E17DC5}" type="parTrans" cxnId="{CB678BD6-5E83-44E3-907B-641FB310AD05}">
      <dgm:prSet/>
      <dgm:spPr/>
      <dgm:t>
        <a:bodyPr/>
        <a:lstStyle/>
        <a:p>
          <a:endParaRPr lang="en-GB"/>
        </a:p>
      </dgm:t>
    </dgm:pt>
    <dgm:pt modelId="{CD92CC14-7DB3-48DA-AA85-FA284CBA0727}" type="sibTrans" cxnId="{CB678BD6-5E83-44E3-907B-641FB310AD05}">
      <dgm:prSet/>
      <dgm:spPr/>
      <dgm:t>
        <a:bodyPr/>
        <a:lstStyle/>
        <a:p>
          <a:endParaRPr lang="en-GB"/>
        </a:p>
      </dgm:t>
    </dgm:pt>
    <dgm:pt modelId="{4F32CC1F-6A16-4D02-96A1-271E031003E4}">
      <dgm:prSet phldrT="[Text]"/>
      <dgm:spPr/>
      <dgm:t>
        <a:bodyPr/>
        <a:lstStyle/>
        <a:p>
          <a:endParaRPr lang="en-GB" dirty="0"/>
        </a:p>
      </dgm:t>
    </dgm:pt>
    <dgm:pt modelId="{26EC7211-F1C2-45C9-8E0D-254ECD478C2F}" type="parTrans" cxnId="{B803EFD0-7676-4D38-A093-2B2AD7D4CA43}">
      <dgm:prSet/>
      <dgm:spPr/>
      <dgm:t>
        <a:bodyPr/>
        <a:lstStyle/>
        <a:p>
          <a:endParaRPr lang="en-GB"/>
        </a:p>
      </dgm:t>
    </dgm:pt>
    <dgm:pt modelId="{90A9A6A3-0037-461D-9AA8-DE1126E7404B}" type="sibTrans" cxnId="{B803EFD0-7676-4D38-A093-2B2AD7D4CA43}">
      <dgm:prSet/>
      <dgm:spPr/>
      <dgm:t>
        <a:bodyPr/>
        <a:lstStyle/>
        <a:p>
          <a:endParaRPr lang="en-GB"/>
        </a:p>
      </dgm:t>
    </dgm:pt>
    <dgm:pt modelId="{A4C224AB-A591-43F7-8432-E9DF322B1FA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3 discos, movie nights, Easter activities</a:t>
          </a:r>
        </a:p>
      </dgm:t>
    </dgm:pt>
    <dgm:pt modelId="{887247B2-9F93-4701-956A-551C7756726A}" type="parTrans" cxnId="{335F36FC-D877-4E42-B1CD-610225BDCFAB}">
      <dgm:prSet/>
      <dgm:spPr/>
      <dgm:t>
        <a:bodyPr/>
        <a:lstStyle/>
        <a:p>
          <a:endParaRPr lang="en-GB"/>
        </a:p>
      </dgm:t>
    </dgm:pt>
    <dgm:pt modelId="{C0A1419A-E31E-4440-AA71-45B1C4B7050F}" type="sibTrans" cxnId="{335F36FC-D877-4E42-B1CD-610225BDCFAB}">
      <dgm:prSet/>
      <dgm:spPr/>
      <dgm:t>
        <a:bodyPr/>
        <a:lstStyle/>
        <a:p>
          <a:endParaRPr lang="en-GB"/>
        </a:p>
      </dgm:t>
    </dgm:pt>
    <dgm:pt modelId="{5024CEBD-04C4-4C80-B102-90DEA9B696D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Christmas Activities</a:t>
          </a:r>
        </a:p>
      </dgm:t>
    </dgm:pt>
    <dgm:pt modelId="{1F243927-A3FE-4789-B820-198875D7219E}" type="parTrans" cxnId="{FFAD9A99-BCB3-46FC-8979-18FB5F05C6D8}">
      <dgm:prSet/>
      <dgm:spPr/>
      <dgm:t>
        <a:bodyPr/>
        <a:lstStyle/>
        <a:p>
          <a:endParaRPr lang="en-GB"/>
        </a:p>
      </dgm:t>
    </dgm:pt>
    <dgm:pt modelId="{870CBBFC-68A6-4AFD-A7F7-EF271E713A81}" type="sibTrans" cxnId="{FFAD9A99-BCB3-46FC-8979-18FB5F05C6D8}">
      <dgm:prSet/>
      <dgm:spPr/>
      <dgm:t>
        <a:bodyPr/>
        <a:lstStyle/>
        <a:p>
          <a:endParaRPr lang="en-GB"/>
        </a:p>
      </dgm:t>
    </dgm:pt>
    <dgm:pt modelId="{451AA218-D96F-47E6-B34B-7EF58C601BBF}">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2 pieces of substantial play equipment</a:t>
          </a:r>
        </a:p>
      </dgm:t>
    </dgm:pt>
    <dgm:pt modelId="{1B930B0C-B545-4399-AA91-A5C6D902F436}" type="parTrans" cxnId="{F937D5E5-2C16-48D4-8266-F285E3001AF9}">
      <dgm:prSet/>
      <dgm:spPr/>
      <dgm:t>
        <a:bodyPr/>
        <a:lstStyle/>
        <a:p>
          <a:endParaRPr lang="en-GB"/>
        </a:p>
      </dgm:t>
    </dgm:pt>
    <dgm:pt modelId="{8C00EB5B-0DA8-47E7-ABED-130F536D76EB}" type="sibTrans" cxnId="{F937D5E5-2C16-48D4-8266-F285E3001AF9}">
      <dgm:prSet/>
      <dgm:spPr/>
      <dgm:t>
        <a:bodyPr/>
        <a:lstStyle/>
        <a:p>
          <a:endParaRPr lang="en-GB"/>
        </a:p>
      </dgm:t>
    </dgm:pt>
    <dgm:pt modelId="{9B875F42-A93A-4B8D-A0AA-7CC591FFD591}">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£1k New starter gifts, leavers dictionaries</a:t>
          </a:r>
        </a:p>
      </dgm:t>
    </dgm:pt>
    <dgm:pt modelId="{639206FE-594F-4693-8D88-9BD805198EC6}" type="parTrans" cxnId="{C1BAA3C8-46C3-4584-A3B1-FD76EC2C229B}">
      <dgm:prSet/>
      <dgm:spPr/>
      <dgm:t>
        <a:bodyPr/>
        <a:lstStyle/>
        <a:p>
          <a:endParaRPr lang="en-GB"/>
        </a:p>
      </dgm:t>
    </dgm:pt>
    <dgm:pt modelId="{36368F56-A3E1-4551-ADB6-09C32011CBA8}" type="sibTrans" cxnId="{C1BAA3C8-46C3-4584-A3B1-FD76EC2C229B}">
      <dgm:prSet/>
      <dgm:spPr/>
      <dgm:t>
        <a:bodyPr/>
        <a:lstStyle/>
        <a:p>
          <a:endParaRPr lang="en-GB"/>
        </a:p>
      </dgm:t>
    </dgm:pt>
    <dgm:pt modelId="{F22C5598-FBF5-41FA-90D2-63E0471526B3}">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£1.5k towards school trips</a:t>
          </a:r>
        </a:p>
      </dgm:t>
    </dgm:pt>
    <dgm:pt modelId="{FE0999EB-45B7-4399-B87F-B5CD30BE2AD6}" type="parTrans" cxnId="{85705EF7-560D-46EF-A944-2589769EF4F7}">
      <dgm:prSet/>
      <dgm:spPr/>
      <dgm:t>
        <a:bodyPr/>
        <a:lstStyle/>
        <a:p>
          <a:endParaRPr lang="en-GB"/>
        </a:p>
      </dgm:t>
    </dgm:pt>
    <dgm:pt modelId="{B301EE41-1855-49BC-B690-99E9139BD00A}" type="sibTrans" cxnId="{85705EF7-560D-46EF-A944-2589769EF4F7}">
      <dgm:prSet/>
      <dgm:spPr/>
      <dgm:t>
        <a:bodyPr/>
        <a:lstStyle/>
        <a:p>
          <a:endParaRPr lang="en-GB"/>
        </a:p>
      </dgm:t>
    </dgm:pt>
    <dgm:pt modelId="{D4C25748-9721-411C-943E-C1D9D310F688}">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gm:t>
    </dgm:pt>
    <dgm:pt modelId="{19FE0901-D933-4805-A1E1-11142FC17049}" type="parTrans" cxnId="{40C98324-9E96-49DE-9FFB-AA6A70407AC2}">
      <dgm:prSet/>
      <dgm:spPr/>
      <dgm:t>
        <a:bodyPr/>
        <a:lstStyle/>
        <a:p>
          <a:endParaRPr lang="en-GB"/>
        </a:p>
      </dgm:t>
    </dgm:pt>
    <dgm:pt modelId="{E9B797AD-400A-4B01-9E69-A7691713B44A}" type="sibTrans" cxnId="{40C98324-9E96-49DE-9FFB-AA6A70407AC2}">
      <dgm:prSet/>
      <dgm:spPr/>
      <dgm:t>
        <a:bodyPr/>
        <a:lstStyle/>
        <a:p>
          <a:endParaRPr lang="en-GB"/>
        </a:p>
      </dgm:t>
    </dgm:pt>
    <dgm:pt modelId="{505A9AB3-0081-469C-91A6-87E9FE42433A}">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A solid £5k to start our playground appeal.</a:t>
          </a:r>
        </a:p>
      </dgm:t>
    </dgm:pt>
    <dgm:pt modelId="{D6B92BA2-877E-4CE0-9E5C-F56567BB1983}" type="parTrans" cxnId="{79644ABB-3FE5-422B-8C0A-069126E27EC4}">
      <dgm:prSet/>
      <dgm:spPr/>
      <dgm:t>
        <a:bodyPr/>
        <a:lstStyle/>
        <a:p>
          <a:endParaRPr lang="en-GB"/>
        </a:p>
      </dgm:t>
    </dgm:pt>
    <dgm:pt modelId="{9ED0583F-BB0D-44EE-998E-785B45A7A804}" type="sibTrans" cxnId="{79644ABB-3FE5-422B-8C0A-069126E27EC4}">
      <dgm:prSet/>
      <dgm:spPr/>
      <dgm:t>
        <a:bodyPr/>
        <a:lstStyle/>
        <a:p>
          <a:endParaRPr lang="en-GB"/>
        </a:p>
      </dgm:t>
    </dgm:pt>
    <dgm:pt modelId="{86D229AA-7AB3-40BF-AC4C-724614425D68}">
      <dgm:prSet phldrT="[Text]"/>
      <dgm:spPr/>
      <dgm:t>
        <a:bodyPr/>
        <a:lstStyle/>
        <a:p>
          <a:endParaRPr lang="en-GB" dirty="0"/>
        </a:p>
      </dgm:t>
    </dgm:pt>
    <dgm:pt modelId="{BBAB0856-502F-449B-A85E-A22C5861AAB0}" type="parTrans" cxnId="{B2EBEA41-D405-4B69-A3BD-017B59BCE768}">
      <dgm:prSet/>
      <dgm:spPr/>
      <dgm:t>
        <a:bodyPr/>
        <a:lstStyle/>
        <a:p>
          <a:endParaRPr lang="en-GB"/>
        </a:p>
      </dgm:t>
    </dgm:pt>
    <dgm:pt modelId="{9348976F-3901-4B5B-8FC8-A9F4164E70CD}" type="sibTrans" cxnId="{B2EBEA41-D405-4B69-A3BD-017B59BCE768}">
      <dgm:prSet/>
      <dgm:spPr/>
      <dgm:t>
        <a:bodyPr/>
        <a:lstStyle/>
        <a:p>
          <a:endParaRPr lang="en-GB"/>
        </a:p>
      </dgm:t>
    </dgm:pt>
    <dgm:pt modelId="{38021575-F90A-4AC1-A764-4EA61B7B263E}">
      <dgm:prSet phldrT="[Text]"/>
      <dgm:spPr>
        <a:solidFill>
          <a:srgbClr val="FFFF00">
            <a:alpha val="90000"/>
          </a:srgbClr>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gm:t>
    </dgm:pt>
    <dgm:pt modelId="{EDCDBCA8-E0A1-4E1D-A0E1-61CF409F79CF}" type="parTrans" cxnId="{35EDBAC8-CC94-4820-ADEC-E94C7F4150DE}">
      <dgm:prSet/>
      <dgm:spPr/>
      <dgm:t>
        <a:bodyPr/>
        <a:lstStyle/>
        <a:p>
          <a:endParaRPr lang="en-GB"/>
        </a:p>
      </dgm:t>
    </dgm:pt>
    <dgm:pt modelId="{655F6076-4EAD-43AF-974E-C6461C00F8C9}" type="sibTrans" cxnId="{35EDBAC8-CC94-4820-ADEC-E94C7F4150DE}">
      <dgm:prSet/>
      <dgm:spPr/>
      <dgm:t>
        <a:bodyPr/>
        <a:lstStyle/>
        <a:p>
          <a:endParaRPr lang="en-GB"/>
        </a:p>
      </dgm:t>
    </dgm:pt>
    <dgm:pt modelId="{DDCAB983-4085-4B1B-B65B-03C70CA3CEE2}">
      <dgm:prSet phldrT="[Text]"/>
      <dgm:spPr>
        <a:solidFill>
          <a:srgbClr val="00B05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gm:t>
    </dgm:pt>
    <dgm:pt modelId="{048E87B3-28A7-4FDA-8A52-E4631B6D4AC2}" type="sibTrans" cxnId="{C966A3FA-C18E-4588-A8C7-3C62EC426E8D}">
      <dgm:prSet/>
      <dgm:spPr/>
      <dgm:t>
        <a:bodyPr/>
        <a:lstStyle/>
        <a:p>
          <a:endParaRPr lang="en-GB"/>
        </a:p>
      </dgm:t>
    </dgm:pt>
    <dgm:pt modelId="{AA43C7A8-C491-4E7E-857E-CCA49D41C974}" type="parTrans" cxnId="{C966A3FA-C18E-4588-A8C7-3C62EC426E8D}">
      <dgm:prSet/>
      <dgm:spPr/>
      <dgm:t>
        <a:bodyPr/>
        <a:lstStyle/>
        <a:p>
          <a:endParaRPr lang="en-GB"/>
        </a:p>
      </dgm:t>
    </dgm:pt>
    <dgm:pt modelId="{515A7809-8C3D-45B1-A0E8-FC4AD5EB5254}" type="pres">
      <dgm:prSet presAssocID="{D844FC2B-00DF-48EF-B314-F41F8C45B7A3}" presName="outerComposite" presStyleCnt="0">
        <dgm:presLayoutVars>
          <dgm:chMax val="2"/>
          <dgm:animLvl val="lvl"/>
          <dgm:resizeHandles val="exact"/>
        </dgm:presLayoutVars>
      </dgm:prSet>
      <dgm:spPr/>
    </dgm:pt>
    <dgm:pt modelId="{1B9721F0-AB5D-43F7-A530-16E9E82994DB}" type="pres">
      <dgm:prSet presAssocID="{D844FC2B-00DF-48EF-B314-F41F8C45B7A3}" presName="dummyMaxCanvas" presStyleCnt="0"/>
      <dgm:spPr/>
    </dgm:pt>
    <dgm:pt modelId="{AAD6F79D-7CF2-466A-B70F-A8A830F86063}" type="pres">
      <dgm:prSet presAssocID="{D844FC2B-00DF-48EF-B314-F41F8C45B7A3}" presName="parentComposite" presStyleCnt="0"/>
      <dgm:spPr/>
    </dgm:pt>
    <dgm:pt modelId="{44FB7BC1-DAD7-44B7-B1E0-AD03085DECC7}" type="pres">
      <dgm:prSet presAssocID="{D844FC2B-00DF-48EF-B314-F41F8C45B7A3}" presName="parent1" presStyleLbl="alignAccFollowNode1" presStyleIdx="0" presStyleCnt="4">
        <dgm:presLayoutVars>
          <dgm:chMax val="4"/>
        </dgm:presLayoutVars>
      </dgm:prSet>
      <dgm:spPr/>
    </dgm:pt>
    <dgm:pt modelId="{99BBDA2C-7B07-4FFB-97D7-52404F3754CD}" type="pres">
      <dgm:prSet presAssocID="{D844FC2B-00DF-48EF-B314-F41F8C45B7A3}" presName="parent2" presStyleLbl="alignAccFollowNode1" presStyleIdx="1" presStyleCnt="4" custLinFactNeighborX="-3038">
        <dgm:presLayoutVars>
          <dgm:chMax val="4"/>
        </dgm:presLayoutVars>
      </dgm:prSet>
      <dgm:spPr/>
    </dgm:pt>
    <dgm:pt modelId="{2915E382-73D1-41C9-8140-1EECD695A4E4}" type="pres">
      <dgm:prSet presAssocID="{D844FC2B-00DF-48EF-B314-F41F8C45B7A3}" presName="childrenComposite" presStyleCnt="0"/>
      <dgm:spPr/>
    </dgm:pt>
    <dgm:pt modelId="{45F01F53-32A8-4677-82C0-592A5A26C6D7}" type="pres">
      <dgm:prSet presAssocID="{D844FC2B-00DF-48EF-B314-F41F8C45B7A3}" presName="dummyMaxCanvas_ChildArea" presStyleCnt="0"/>
      <dgm:spPr/>
    </dgm:pt>
    <dgm:pt modelId="{A2803F8E-2966-42B9-9ECF-115E36CAA8F5}" type="pres">
      <dgm:prSet presAssocID="{D844FC2B-00DF-48EF-B314-F41F8C45B7A3}" presName="fulcrum" presStyleLbl="alignAccFollowNode1" presStyleIdx="2" presStyleCnt="4"/>
      <dgm:spPr/>
    </dgm:pt>
    <dgm:pt modelId="{0357E792-F736-4184-9C46-BE34FE970012}" type="pres">
      <dgm:prSet presAssocID="{D844FC2B-00DF-48EF-B314-F41F8C45B7A3}" presName="balance_44" presStyleLbl="alignAccFollowNode1" presStyleIdx="3" presStyleCnt="4" custLinFactNeighborX="0" custLinFactNeighborY="460">
        <dgm:presLayoutVars>
          <dgm:bulletEnabled val="1"/>
        </dgm:presLayoutVars>
      </dgm:prSet>
      <dgm:spPr/>
    </dgm:pt>
    <dgm:pt modelId="{98E9543F-62EF-401C-95CA-BAC60D1C0266}" type="pres">
      <dgm:prSet presAssocID="{D844FC2B-00DF-48EF-B314-F41F8C45B7A3}" presName="right_44_1" presStyleLbl="node1" presStyleIdx="0" presStyleCnt="8">
        <dgm:presLayoutVars>
          <dgm:bulletEnabled val="1"/>
        </dgm:presLayoutVars>
      </dgm:prSet>
      <dgm:spPr/>
    </dgm:pt>
    <dgm:pt modelId="{BD83B13F-E6A0-4265-B153-85E7AA3CB559}" type="pres">
      <dgm:prSet presAssocID="{D844FC2B-00DF-48EF-B314-F41F8C45B7A3}" presName="right_44_2" presStyleLbl="node1" presStyleIdx="1" presStyleCnt="8">
        <dgm:presLayoutVars>
          <dgm:bulletEnabled val="1"/>
        </dgm:presLayoutVars>
      </dgm:prSet>
      <dgm:spPr/>
    </dgm:pt>
    <dgm:pt modelId="{B03ECF8C-38C5-4D8E-A3E3-03A7A6EB45EF}" type="pres">
      <dgm:prSet presAssocID="{D844FC2B-00DF-48EF-B314-F41F8C45B7A3}" presName="right_44_3" presStyleLbl="node1" presStyleIdx="2" presStyleCnt="8">
        <dgm:presLayoutVars>
          <dgm:bulletEnabled val="1"/>
        </dgm:presLayoutVars>
      </dgm:prSet>
      <dgm:spPr/>
    </dgm:pt>
    <dgm:pt modelId="{FC49D542-EE81-4BAA-8856-5C3B6CDA3E2F}" type="pres">
      <dgm:prSet presAssocID="{D844FC2B-00DF-48EF-B314-F41F8C45B7A3}" presName="right_44_4" presStyleLbl="node1" presStyleIdx="3" presStyleCnt="8">
        <dgm:presLayoutVars>
          <dgm:bulletEnabled val="1"/>
        </dgm:presLayoutVars>
      </dgm:prSet>
      <dgm:spPr>
        <a:prstGeom prst="star6">
          <a:avLst/>
        </a:prstGeom>
      </dgm:spPr>
    </dgm:pt>
    <dgm:pt modelId="{AD34BA5D-239F-4F87-8A65-2E39ACE9031F}" type="pres">
      <dgm:prSet presAssocID="{D844FC2B-00DF-48EF-B314-F41F8C45B7A3}" presName="left_44_1" presStyleLbl="node1" presStyleIdx="4" presStyleCnt="8">
        <dgm:presLayoutVars>
          <dgm:bulletEnabled val="1"/>
        </dgm:presLayoutVars>
      </dgm:prSet>
      <dgm:spPr/>
    </dgm:pt>
    <dgm:pt modelId="{13FA3E04-8B79-48C5-9924-9B4DDE9A4E43}" type="pres">
      <dgm:prSet presAssocID="{D844FC2B-00DF-48EF-B314-F41F8C45B7A3}" presName="left_44_2" presStyleLbl="node1" presStyleIdx="5" presStyleCnt="8">
        <dgm:presLayoutVars>
          <dgm:bulletEnabled val="1"/>
        </dgm:presLayoutVars>
      </dgm:prSet>
      <dgm:spPr/>
    </dgm:pt>
    <dgm:pt modelId="{E02FD43E-2A80-4221-AF06-BBB4E0044A13}" type="pres">
      <dgm:prSet presAssocID="{D844FC2B-00DF-48EF-B314-F41F8C45B7A3}" presName="left_44_3" presStyleLbl="node1" presStyleIdx="6" presStyleCnt="8">
        <dgm:presLayoutVars>
          <dgm:bulletEnabled val="1"/>
        </dgm:presLayoutVars>
      </dgm:prSet>
      <dgm:spPr/>
    </dgm:pt>
    <dgm:pt modelId="{B0EBF16E-C5FB-4E64-AE98-FEC26CC41BA0}" type="pres">
      <dgm:prSet presAssocID="{D844FC2B-00DF-48EF-B314-F41F8C45B7A3}" presName="left_44_4" presStyleLbl="node1" presStyleIdx="7" presStyleCnt="8">
        <dgm:presLayoutVars>
          <dgm:bulletEnabled val="1"/>
        </dgm:presLayoutVars>
      </dgm:prSet>
      <dgm:spPr>
        <a:prstGeom prst="star6">
          <a:avLst/>
        </a:prstGeom>
      </dgm:spPr>
    </dgm:pt>
  </dgm:ptLst>
  <dgm:cxnLst>
    <dgm:cxn modelId="{2AB55E05-6FE1-41E9-B8F1-971B31EAB680}" type="presOf" srcId="{38021575-F90A-4AC1-A764-4EA61B7B263E}" destId="{44FB7BC1-DAD7-44B7-B1E0-AD03085DECC7}" srcOrd="0" destOrd="0" presId="urn:microsoft.com/office/officeart/2005/8/layout/balance1"/>
    <dgm:cxn modelId="{40C98324-9E96-49DE-9FFB-AA6A70407AC2}" srcId="{38021575-F90A-4AC1-A764-4EA61B7B263E}" destId="{D4C25748-9721-411C-943E-C1D9D310F688}" srcOrd="3" destOrd="0" parTransId="{19FE0901-D933-4805-A1E1-11142FC17049}" sibTransId="{E9B797AD-400A-4B01-9E69-A7691713B44A}"/>
    <dgm:cxn modelId="{B2EBEA41-D405-4B69-A3BD-017B59BCE768}" srcId="{DDCAB983-4085-4B1B-B65B-03C70CA3CEE2}" destId="{86D229AA-7AB3-40BF-AC4C-724614425D68}" srcOrd="4" destOrd="0" parTransId="{BBAB0856-502F-449B-A85E-A22C5861AAB0}" sibTransId="{9348976F-3901-4B5B-8FC8-A9F4164E70CD}"/>
    <dgm:cxn modelId="{6D88284B-B66E-46F6-A480-368DDE862067}" srcId="{D844FC2B-00DF-48EF-B314-F41F8C45B7A3}" destId="{85CCA3B6-B27B-4912-BCC6-4B6D9EC067E7}" srcOrd="3" destOrd="0" parTransId="{87A34ECF-9683-4084-BE0C-BA4FD3A4EB6A}" sibTransId="{5323834C-3416-462A-908D-563AC8999AB7}"/>
    <dgm:cxn modelId="{2605456D-3EAA-4177-A7DF-ADB4EEF1E993}" type="presOf" srcId="{D844FC2B-00DF-48EF-B314-F41F8C45B7A3}" destId="{515A7809-8C3D-45B1-A0E8-FC4AD5EB5254}" srcOrd="0" destOrd="0" presId="urn:microsoft.com/office/officeart/2005/8/layout/balance1"/>
    <dgm:cxn modelId="{73DE008C-4B52-43AA-9607-647872DE3D2F}" type="presOf" srcId="{DDCAB983-4085-4B1B-B65B-03C70CA3CEE2}" destId="{99BBDA2C-7B07-4FFB-97D7-52404F3754CD}" srcOrd="0" destOrd="0" presId="urn:microsoft.com/office/officeart/2005/8/layout/balance1"/>
    <dgm:cxn modelId="{EE648290-F2AD-4BFD-A9CF-0CDCD7105FD9}" srcId="{38021575-F90A-4AC1-A764-4EA61B7B263E}" destId="{10754F07-F1AF-4BAC-B7DB-96F9C7620062}" srcOrd="0" destOrd="0" parTransId="{1A0DC178-2472-4062-B509-D81D365B6C94}" sibTransId="{DE53CB25-EA68-414C-8827-F2E3230E4F33}"/>
    <dgm:cxn modelId="{3D3BDE94-8897-453E-AD3E-CD4B0106A77F}" type="presOf" srcId="{A4C224AB-A591-43F7-8432-E9DF322B1FA5}" destId="{E02FD43E-2A80-4221-AF06-BBB4E0044A13}" srcOrd="0" destOrd="0" presId="urn:microsoft.com/office/officeart/2005/8/layout/balance1"/>
    <dgm:cxn modelId="{CB329897-D8AC-462E-B48E-830AFAF706CC}" type="presOf" srcId="{D4C25748-9721-411C-943E-C1D9D310F688}" destId="{B0EBF16E-C5FB-4E64-AE98-FEC26CC41BA0}" srcOrd="0" destOrd="0" presId="urn:microsoft.com/office/officeart/2005/8/layout/balance1"/>
    <dgm:cxn modelId="{FFAD9A99-BCB3-46FC-8979-18FB5F05C6D8}" srcId="{38021575-F90A-4AC1-A764-4EA61B7B263E}" destId="{5024CEBD-04C4-4C80-B102-90DEA9B696D5}" srcOrd="1" destOrd="0" parTransId="{1F243927-A3FE-4789-B820-198875D7219E}" sibTransId="{870CBBFC-68A6-4AFD-A7F7-EF271E713A81}"/>
    <dgm:cxn modelId="{6615C5A0-5698-4F54-802C-63E503C1E2F6}" type="presOf" srcId="{9B875F42-A93A-4B8D-A0AA-7CC591FFD591}" destId="{BD83B13F-E6A0-4265-B153-85E7AA3CB559}" srcOrd="0" destOrd="0" presId="urn:microsoft.com/office/officeart/2005/8/layout/balance1"/>
    <dgm:cxn modelId="{7551EAA0-35AE-4138-ADEC-0FE9124304D1}" type="presOf" srcId="{451AA218-D96F-47E6-B34B-7EF58C601BBF}" destId="{98E9543F-62EF-401C-95CA-BAC60D1C0266}" srcOrd="0" destOrd="0" presId="urn:microsoft.com/office/officeart/2005/8/layout/balance1"/>
    <dgm:cxn modelId="{AE83F3A2-3F7B-4964-B16B-04C9911FF5F1}" type="presOf" srcId="{505A9AB3-0081-469C-91A6-87E9FE42433A}" destId="{FC49D542-EE81-4BAA-8856-5C3B6CDA3E2F}" srcOrd="0" destOrd="0" presId="urn:microsoft.com/office/officeart/2005/8/layout/balance1"/>
    <dgm:cxn modelId="{1A8BD6A3-2D29-4BCE-BEC1-BC7D14A2666C}" type="presOf" srcId="{10754F07-F1AF-4BAC-B7DB-96F9C7620062}" destId="{AD34BA5D-239F-4F87-8A65-2E39ACE9031F}" srcOrd="0" destOrd="0" presId="urn:microsoft.com/office/officeart/2005/8/layout/balance1"/>
    <dgm:cxn modelId="{79644ABB-3FE5-422B-8C0A-069126E27EC4}" srcId="{DDCAB983-4085-4B1B-B65B-03C70CA3CEE2}" destId="{505A9AB3-0081-469C-91A6-87E9FE42433A}" srcOrd="3" destOrd="0" parTransId="{D6B92BA2-877E-4CE0-9E5C-F56567BB1983}" sibTransId="{9ED0583F-BB0D-44EE-998E-785B45A7A804}"/>
    <dgm:cxn modelId="{C1BAA3C8-46C3-4584-A3B1-FD76EC2C229B}" srcId="{DDCAB983-4085-4B1B-B65B-03C70CA3CEE2}" destId="{9B875F42-A93A-4B8D-A0AA-7CC591FFD591}" srcOrd="1" destOrd="0" parTransId="{639206FE-594F-4693-8D88-9BD805198EC6}" sibTransId="{36368F56-A3E1-4551-ADB6-09C32011CBA8}"/>
    <dgm:cxn modelId="{35EDBAC8-CC94-4820-ADEC-E94C7F4150DE}" srcId="{D844FC2B-00DF-48EF-B314-F41F8C45B7A3}" destId="{38021575-F90A-4AC1-A764-4EA61B7B263E}" srcOrd="0" destOrd="0" parTransId="{EDCDBCA8-E0A1-4E1D-A0E1-61CF409F79CF}" sibTransId="{655F6076-4EAD-43AF-974E-C6461C00F8C9}"/>
    <dgm:cxn modelId="{B803EFD0-7676-4D38-A093-2B2AD7D4CA43}" srcId="{D844FC2B-00DF-48EF-B314-F41F8C45B7A3}" destId="{4F32CC1F-6A16-4D02-96A1-271E031003E4}" srcOrd="5" destOrd="0" parTransId="{26EC7211-F1C2-45C9-8E0D-254ECD478C2F}" sibTransId="{90A9A6A3-0037-461D-9AA8-DE1126E7404B}"/>
    <dgm:cxn modelId="{CB678BD6-5E83-44E3-907B-641FB310AD05}" srcId="{D844FC2B-00DF-48EF-B314-F41F8C45B7A3}" destId="{7B9D6E20-AA8F-4E3E-A61D-218AC636FCAA}" srcOrd="4" destOrd="0" parTransId="{BEA64C12-9FF5-4C1E-87A7-784264E17DC5}" sibTransId="{CD92CC14-7DB3-48DA-AA85-FA284CBA0727}"/>
    <dgm:cxn modelId="{F7E1C2E2-1D88-41AA-BAEE-E1F6277DA9C0}" type="presOf" srcId="{5024CEBD-04C4-4C80-B102-90DEA9B696D5}" destId="{13FA3E04-8B79-48C5-9924-9B4DDE9A4E43}" srcOrd="0" destOrd="0" presId="urn:microsoft.com/office/officeart/2005/8/layout/balance1"/>
    <dgm:cxn modelId="{F937D5E5-2C16-48D4-8266-F285E3001AF9}" srcId="{DDCAB983-4085-4B1B-B65B-03C70CA3CEE2}" destId="{451AA218-D96F-47E6-B34B-7EF58C601BBF}" srcOrd="0" destOrd="0" parTransId="{1B930B0C-B545-4399-AA91-A5C6D902F436}" sibTransId="{8C00EB5B-0DA8-47E7-ABED-130F536D76EB}"/>
    <dgm:cxn modelId="{255CA8EC-8FC8-49BA-B02A-B016183DB939}" srcId="{D844FC2B-00DF-48EF-B314-F41F8C45B7A3}" destId="{5006B11C-2D3F-417C-BA32-77E7CA67CC50}" srcOrd="2" destOrd="0" parTransId="{869A3906-DBEF-4020-9754-84BC5CBB00FF}" sibTransId="{1D5EFABB-A119-46B3-B485-5AF59675D70C}"/>
    <dgm:cxn modelId="{ADD0A0F5-D615-4B2D-AFE9-25861909E5AF}" type="presOf" srcId="{F22C5598-FBF5-41FA-90D2-63E0471526B3}" destId="{B03ECF8C-38C5-4D8E-A3E3-03A7A6EB45EF}" srcOrd="0" destOrd="0" presId="urn:microsoft.com/office/officeart/2005/8/layout/balance1"/>
    <dgm:cxn modelId="{85705EF7-560D-46EF-A944-2589769EF4F7}" srcId="{DDCAB983-4085-4B1B-B65B-03C70CA3CEE2}" destId="{F22C5598-FBF5-41FA-90D2-63E0471526B3}" srcOrd="2" destOrd="0" parTransId="{FE0999EB-45B7-4399-B87F-B5CD30BE2AD6}" sibTransId="{B301EE41-1855-49BC-B690-99E9139BD00A}"/>
    <dgm:cxn modelId="{C966A3FA-C18E-4588-A8C7-3C62EC426E8D}" srcId="{D844FC2B-00DF-48EF-B314-F41F8C45B7A3}" destId="{DDCAB983-4085-4B1B-B65B-03C70CA3CEE2}" srcOrd="1" destOrd="0" parTransId="{AA43C7A8-C491-4E7E-857E-CCA49D41C974}" sibTransId="{048E87B3-28A7-4FDA-8A52-E4631B6D4AC2}"/>
    <dgm:cxn modelId="{335F36FC-D877-4E42-B1CD-610225BDCFAB}" srcId="{38021575-F90A-4AC1-A764-4EA61B7B263E}" destId="{A4C224AB-A591-43F7-8432-E9DF322B1FA5}" srcOrd="2" destOrd="0" parTransId="{887247B2-9F93-4701-956A-551C7756726A}" sibTransId="{C0A1419A-E31E-4440-AA71-45B1C4B7050F}"/>
    <dgm:cxn modelId="{D9E2EDFA-2F68-4566-BEFE-218FBF870D5D}" type="presParOf" srcId="{515A7809-8C3D-45B1-A0E8-FC4AD5EB5254}" destId="{1B9721F0-AB5D-43F7-A530-16E9E82994DB}" srcOrd="0" destOrd="0" presId="urn:microsoft.com/office/officeart/2005/8/layout/balance1"/>
    <dgm:cxn modelId="{570B6437-0245-494E-BEBE-EA0F7CB98D8F}" type="presParOf" srcId="{515A7809-8C3D-45B1-A0E8-FC4AD5EB5254}" destId="{AAD6F79D-7CF2-466A-B70F-A8A830F86063}" srcOrd="1" destOrd="0" presId="urn:microsoft.com/office/officeart/2005/8/layout/balance1"/>
    <dgm:cxn modelId="{1067ADFD-8FA8-468F-A6C8-34C8C84525BC}" type="presParOf" srcId="{AAD6F79D-7CF2-466A-B70F-A8A830F86063}" destId="{44FB7BC1-DAD7-44B7-B1E0-AD03085DECC7}" srcOrd="0" destOrd="0" presId="urn:microsoft.com/office/officeart/2005/8/layout/balance1"/>
    <dgm:cxn modelId="{D7B7C6EE-0022-4CDD-8CA6-B89318DA79A9}" type="presParOf" srcId="{AAD6F79D-7CF2-466A-B70F-A8A830F86063}" destId="{99BBDA2C-7B07-4FFB-97D7-52404F3754CD}" srcOrd="1" destOrd="0" presId="urn:microsoft.com/office/officeart/2005/8/layout/balance1"/>
    <dgm:cxn modelId="{4CCAF838-AE22-466E-BA78-4DB5471F2743}" type="presParOf" srcId="{515A7809-8C3D-45B1-A0E8-FC4AD5EB5254}" destId="{2915E382-73D1-41C9-8140-1EECD695A4E4}" srcOrd="2" destOrd="0" presId="urn:microsoft.com/office/officeart/2005/8/layout/balance1"/>
    <dgm:cxn modelId="{5BABBEA0-4F9D-46FC-AE09-DC45DB07818D}" type="presParOf" srcId="{2915E382-73D1-41C9-8140-1EECD695A4E4}" destId="{45F01F53-32A8-4677-82C0-592A5A26C6D7}" srcOrd="0" destOrd="0" presId="urn:microsoft.com/office/officeart/2005/8/layout/balance1"/>
    <dgm:cxn modelId="{478C98FC-C912-4CC3-AB64-EA01B5DD1D1B}" type="presParOf" srcId="{2915E382-73D1-41C9-8140-1EECD695A4E4}" destId="{A2803F8E-2966-42B9-9ECF-115E36CAA8F5}" srcOrd="1" destOrd="0" presId="urn:microsoft.com/office/officeart/2005/8/layout/balance1"/>
    <dgm:cxn modelId="{F71CF096-E886-4392-BF58-0DA2B375FB51}" type="presParOf" srcId="{2915E382-73D1-41C9-8140-1EECD695A4E4}" destId="{0357E792-F736-4184-9C46-BE34FE970012}" srcOrd="2" destOrd="0" presId="urn:microsoft.com/office/officeart/2005/8/layout/balance1"/>
    <dgm:cxn modelId="{8EC39B9B-FA32-4A71-A89D-B882D1A5400E}" type="presParOf" srcId="{2915E382-73D1-41C9-8140-1EECD695A4E4}" destId="{98E9543F-62EF-401C-95CA-BAC60D1C0266}" srcOrd="3" destOrd="0" presId="urn:microsoft.com/office/officeart/2005/8/layout/balance1"/>
    <dgm:cxn modelId="{19B98B84-6258-42F9-8EDC-6F0BFA1ECB99}" type="presParOf" srcId="{2915E382-73D1-41C9-8140-1EECD695A4E4}" destId="{BD83B13F-E6A0-4265-B153-85E7AA3CB559}" srcOrd="4" destOrd="0" presId="urn:microsoft.com/office/officeart/2005/8/layout/balance1"/>
    <dgm:cxn modelId="{D28BB274-AAF6-4880-8F63-9660EE9654E1}" type="presParOf" srcId="{2915E382-73D1-41C9-8140-1EECD695A4E4}" destId="{B03ECF8C-38C5-4D8E-A3E3-03A7A6EB45EF}" srcOrd="5" destOrd="0" presId="urn:microsoft.com/office/officeart/2005/8/layout/balance1"/>
    <dgm:cxn modelId="{E1C0C02C-816A-444D-BCE8-AC0E35DB82C8}" type="presParOf" srcId="{2915E382-73D1-41C9-8140-1EECD695A4E4}" destId="{FC49D542-EE81-4BAA-8856-5C3B6CDA3E2F}" srcOrd="6" destOrd="0" presId="urn:microsoft.com/office/officeart/2005/8/layout/balance1"/>
    <dgm:cxn modelId="{9A5F400B-D4D9-458C-A41C-CB5A2C4F2D7B}" type="presParOf" srcId="{2915E382-73D1-41C9-8140-1EECD695A4E4}" destId="{AD34BA5D-239F-4F87-8A65-2E39ACE9031F}" srcOrd="7" destOrd="0" presId="urn:microsoft.com/office/officeart/2005/8/layout/balance1"/>
    <dgm:cxn modelId="{B441C867-354F-43D0-8CC1-EA3178B86A47}" type="presParOf" srcId="{2915E382-73D1-41C9-8140-1EECD695A4E4}" destId="{13FA3E04-8B79-48C5-9924-9B4DDE9A4E43}" srcOrd="8" destOrd="0" presId="urn:microsoft.com/office/officeart/2005/8/layout/balance1"/>
    <dgm:cxn modelId="{68AA630F-028D-4264-8D39-7DFCB6D2D02B}" type="presParOf" srcId="{2915E382-73D1-41C9-8140-1EECD695A4E4}" destId="{E02FD43E-2A80-4221-AF06-BBB4E0044A13}" srcOrd="9" destOrd="0" presId="urn:microsoft.com/office/officeart/2005/8/layout/balance1"/>
    <dgm:cxn modelId="{72F4BA0B-25C7-4F74-95FE-FBA1591747C9}" type="presParOf" srcId="{2915E382-73D1-41C9-8140-1EECD695A4E4}" destId="{B0EBF16E-C5FB-4E64-AE98-FEC26CC41BA0}" srcOrd="10"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rgbClr val="FFFF00"/>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Key </a:t>
          </a:r>
        </a:p>
        <a:p>
          <a:r>
            <a:rPr lang="en-GB" dirty="0">
              <a:latin typeface="Tahoma" panose="020B0604030504040204" pitchFamily="34" charset="0"/>
              <a:ea typeface="Tahoma" panose="020B0604030504040204" pitchFamily="34" charset="0"/>
              <a:cs typeface="Tahoma" panose="020B0604030504040204" pitchFamily="34" charset="0"/>
            </a:rPr>
            <a:t>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play equipment to enhance the outside areas of our school. </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A52AE7B3-65B7-4A54-BB02-76691D62076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5B770896-ADCD-4ECC-BE3E-187D202BB3BE}" type="parTrans" cxnId="{40CABFAB-68E9-429F-B4F6-27B40D6634CC}">
      <dgm:prSet/>
      <dgm:spPr/>
      <dgm:t>
        <a:bodyPr/>
        <a:lstStyle/>
        <a:p>
          <a:endParaRPr lang="en-GB"/>
        </a:p>
      </dgm:t>
    </dgm:pt>
    <dgm:pt modelId="{D98F7A77-140D-40B1-97FB-32CE23DB8B81}" type="sibTrans" cxnId="{40CABFAB-68E9-429F-B4F6-27B40D6634CC}">
      <dgm:prSet/>
      <dgm:spPr/>
      <dgm:t>
        <a:bodyPr/>
        <a:lstStyle/>
        <a:p>
          <a:endParaRPr lang="en-GB"/>
        </a:p>
      </dgm:t>
    </dgm:pt>
    <dgm:pt modelId="{06B935BC-BF4F-4937-8A7C-3657BC22B67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D8015F35-82EC-44EE-BA58-77C2E83E1C0E}">
      <dgm:prSet phldrT="[Text]" custT="1"/>
      <dgm:spPr/>
      <dgm:t>
        <a:bodyPr/>
        <a:lstStyle/>
        <a:p>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E98F1E8-284A-4BD8-AE07-C6A098A404E8}" type="parTrans" cxnId="{149A1F53-672E-457A-A43A-C1B926BFA989}">
      <dgm:prSet/>
      <dgm:spPr/>
      <dgm:t>
        <a:bodyPr/>
        <a:lstStyle/>
        <a:p>
          <a:endParaRPr lang="en-GB"/>
        </a:p>
      </dgm:t>
    </dgm:pt>
    <dgm:pt modelId="{9A5663E6-892F-42C5-A3AC-7B5C171A0C82}" type="sibTrans" cxnId="{149A1F53-672E-457A-A43A-C1B926BFA989}">
      <dgm:prSet/>
      <dgm:spPr/>
      <dgm:t>
        <a:bodyPr/>
        <a:lstStyle/>
        <a:p>
          <a:endParaRPr lang="en-GB"/>
        </a:p>
      </dgm:t>
    </dgm:pt>
    <dgm:pt modelId="{180C55EE-3DC7-4376-A427-044F2C6DAF8B}">
      <dgm:prSet phldrT="[Text]" custT="1"/>
      <dgm:spPr/>
      <dgm:t>
        <a:bodyPr/>
        <a:lstStyle/>
        <a:p>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AB21DD5-228D-46C3-A209-8CA0AB292199}" type="parTrans" cxnId="{6DACB2FC-5A2E-485F-B285-6C61620A2FC4}">
      <dgm:prSet/>
      <dgm:spPr/>
      <dgm:t>
        <a:bodyPr/>
        <a:lstStyle/>
        <a:p>
          <a:endParaRPr lang="en-GB"/>
        </a:p>
      </dgm:t>
    </dgm:pt>
    <dgm:pt modelId="{91476583-E3CB-4E83-876C-5A52E3A22454}" type="sibTrans" cxnId="{6DACB2FC-5A2E-485F-B285-6C61620A2FC4}">
      <dgm:prSet/>
      <dgm:spPr/>
      <dgm:t>
        <a:bodyPr/>
        <a:lstStyle/>
        <a:p>
          <a:endParaRPr lang="en-GB"/>
        </a:p>
      </dgm:t>
    </dgm:pt>
    <dgm:pt modelId="{44DA3852-FC17-4FF2-B71B-1633842FDAA8}" type="pres">
      <dgm:prSet presAssocID="{B90E38E2-CF5D-4B05-8163-C454F523DAA6}" presName="linearFlow" presStyleCnt="0">
        <dgm:presLayoutVars>
          <dgm:dir/>
          <dgm:animLvl val="lvl"/>
          <dgm:resizeHandles val="exact"/>
        </dgm:presLayoutVars>
      </dgm:prSet>
      <dgm:spPr/>
    </dgm:pt>
    <dgm:pt modelId="{E48B5005-9B82-4D92-AA00-CC34A95D7B52}" type="pres">
      <dgm:prSet presAssocID="{110A723D-689D-4FE0-B474-25071D185339}" presName="composite" presStyleCnt="0"/>
      <dgm:spPr/>
    </dgm:pt>
    <dgm:pt modelId="{D0075C26-0ADD-4A35-AF18-E55F7E85B58A}" type="pres">
      <dgm:prSet presAssocID="{110A723D-689D-4FE0-B474-25071D185339}" presName="parentText" presStyleLbl="alignNode1" presStyleIdx="0" presStyleCnt="1">
        <dgm:presLayoutVars>
          <dgm:chMax val="1"/>
          <dgm:bulletEnabled val="1"/>
        </dgm:presLayoutVars>
      </dgm:prSet>
      <dgm:spPr/>
    </dgm:pt>
    <dgm:pt modelId="{218FCD58-6D21-498B-83B3-E2FE0D11746B}"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7A330A02-78DE-48C9-A7D7-89B3ABC6B040}" type="presOf" srcId="{A52AE7B3-65B7-4A54-BB02-76691D62076D}" destId="{218FCD58-6D21-498B-83B3-E2FE0D11746B}" srcOrd="0" destOrd="2" presId="urn:microsoft.com/office/officeart/2005/8/layout/chevron2"/>
    <dgm:cxn modelId="{E3F9F224-D98A-4F14-AAB7-9C495A2B254C}" type="presOf" srcId="{9FB6257C-6299-430E-9F3D-529BF07C2FDA}" destId="{218FCD58-6D21-498B-83B3-E2FE0D11746B}" srcOrd="0" destOrd="0" presId="urn:microsoft.com/office/officeart/2005/8/layout/chevron2"/>
    <dgm:cxn modelId="{40532D33-1310-4375-B956-7E60795B4B18}" type="presOf" srcId="{110A723D-689D-4FE0-B474-25071D185339}" destId="{D0075C26-0ADD-4A35-AF18-E55F7E85B58A}" srcOrd="0" destOrd="0" presId="urn:microsoft.com/office/officeart/2005/8/layout/chevron2"/>
    <dgm:cxn modelId="{6AB1813C-1243-4407-8D50-F19FFE7806E6}" srcId="{110A723D-689D-4FE0-B474-25071D185339}" destId="{06B935BC-BF4F-4937-8A7C-3657BC22B67D}" srcOrd="4"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E542284D-BF11-4BA0-AAE6-0939FA874F30}" type="presOf" srcId="{06B935BC-BF4F-4937-8A7C-3657BC22B67D}" destId="{218FCD58-6D21-498B-83B3-E2FE0D11746B}" srcOrd="0" destOrd="4" presId="urn:microsoft.com/office/officeart/2005/8/layout/chevron2"/>
    <dgm:cxn modelId="{149A1F53-672E-457A-A43A-C1B926BFA989}" srcId="{110A723D-689D-4FE0-B474-25071D185339}" destId="{D8015F35-82EC-44EE-BA58-77C2E83E1C0E}" srcOrd="3" destOrd="0" parTransId="{9E98F1E8-284A-4BD8-AE07-C6A098A404E8}" sibTransId="{9A5663E6-892F-42C5-A3AC-7B5C171A0C82}"/>
    <dgm:cxn modelId="{35639A77-8437-428A-B629-833D0604DF9D}" srcId="{110A723D-689D-4FE0-B474-25071D185339}" destId="{9FB6257C-6299-430E-9F3D-529BF07C2FDA}" srcOrd="0" destOrd="0" parTransId="{18E77650-5EBA-4E02-AF6E-053A390458FB}" sibTransId="{8AFD39EF-93E6-4785-A4A6-BB212B8B817F}"/>
    <dgm:cxn modelId="{12BD5398-2A53-43A5-AB04-BED6C721AF1B}" type="presOf" srcId="{180C55EE-3DC7-4376-A427-044F2C6DAF8B}" destId="{218FCD58-6D21-498B-83B3-E2FE0D11746B}" srcOrd="0" destOrd="1" presId="urn:microsoft.com/office/officeart/2005/8/layout/chevron2"/>
    <dgm:cxn modelId="{40CABFAB-68E9-429F-B4F6-27B40D6634CC}" srcId="{110A723D-689D-4FE0-B474-25071D185339}" destId="{A52AE7B3-65B7-4A54-BB02-76691D62076D}" srcOrd="2" destOrd="0" parTransId="{5B770896-ADCD-4ECC-BE3E-187D202BB3BE}" sibTransId="{D98F7A77-140D-40B1-97FB-32CE23DB8B81}"/>
    <dgm:cxn modelId="{3E0A47B5-1880-47EC-8F28-0ED6502ACBB9}" type="presOf" srcId="{D8015F35-82EC-44EE-BA58-77C2E83E1C0E}" destId="{218FCD58-6D21-498B-83B3-E2FE0D11746B}" srcOrd="0" destOrd="3" presId="urn:microsoft.com/office/officeart/2005/8/layout/chevron2"/>
    <dgm:cxn modelId="{720197B8-23DD-4C4F-ACAE-B37FE95E9DDB}" type="presOf" srcId="{B90E38E2-CF5D-4B05-8163-C454F523DAA6}" destId="{44DA3852-FC17-4FF2-B71B-1633842FDAA8}" srcOrd="0" destOrd="0" presId="urn:microsoft.com/office/officeart/2005/8/layout/chevron2"/>
    <dgm:cxn modelId="{6DACB2FC-5A2E-485F-B285-6C61620A2FC4}" srcId="{110A723D-689D-4FE0-B474-25071D185339}" destId="{180C55EE-3DC7-4376-A427-044F2C6DAF8B}" srcOrd="1" destOrd="0" parTransId="{EAB21DD5-228D-46C3-A209-8CA0AB292199}" sibTransId="{91476583-E3CB-4E83-876C-5A52E3A22454}"/>
    <dgm:cxn modelId="{EE77B88A-C7AF-45AA-ABFB-9BB72D05B9C6}" type="presParOf" srcId="{44DA3852-FC17-4FF2-B71B-1633842FDAA8}" destId="{E48B5005-9B82-4D92-AA00-CC34A95D7B52}" srcOrd="0" destOrd="0" presId="urn:microsoft.com/office/officeart/2005/8/layout/chevron2"/>
    <dgm:cxn modelId="{94110282-1158-43BE-852B-8DD9456C6A9C}" type="presParOf" srcId="{E48B5005-9B82-4D92-AA00-CC34A95D7B52}" destId="{D0075C26-0ADD-4A35-AF18-E55F7E85B58A}" srcOrd="0" destOrd="0" presId="urn:microsoft.com/office/officeart/2005/8/layout/chevron2"/>
    <dgm:cxn modelId="{98347244-1C95-413E-BB52-07CE6229DF1D}" type="presParOf" srcId="{E48B5005-9B82-4D92-AA00-CC34A95D7B52}" destId="{218FCD58-6D21-498B-83B3-E2FE0D11746B}"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chemeClr val="accent5"/>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Additional 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Take an open and honest appraisal of the last year, focusing on Parent, Teacher and Committee feedback and comments following our events. What to do less of, What to do more of and Even Better If</a:t>
          </a:r>
          <a:r>
            <a:rPr lang="en-GB" altLang="ja-JP" sz="8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06B935BC-BF4F-4937-8A7C-3657BC22B67D}">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82125A15-803A-4C7D-81EF-376EB3476D1C}">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85F254-24B0-444E-8EF0-8B28930BC64D}" type="parTrans" cxnId="{8FA1C6E7-3DF2-428D-8F61-E17BACBA0B42}">
      <dgm:prSet/>
      <dgm:spPr/>
      <dgm:t>
        <a:bodyPr/>
        <a:lstStyle/>
        <a:p>
          <a:endParaRPr lang="en-GB"/>
        </a:p>
      </dgm:t>
    </dgm:pt>
    <dgm:pt modelId="{1796512F-D39D-4266-B412-21BF37085611}" type="sibTrans" cxnId="{8FA1C6E7-3DF2-428D-8F61-E17BACBA0B42}">
      <dgm:prSet/>
      <dgm:spPr/>
      <dgm:t>
        <a:bodyPr/>
        <a:lstStyle/>
        <a:p>
          <a:endParaRPr lang="en-GB"/>
        </a:p>
      </dgm:t>
    </dgm:pt>
    <dgm:pt modelId="{CE472F8B-7742-4264-82E5-895B8DF09E68}">
      <dgm:prSet phldrT="[Text]" custT="1"/>
      <dgm:spPr/>
      <dgm:t>
        <a:bodyPr/>
        <a:lstStyle/>
        <a:p>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13B18DD-16DC-4159-8758-2A3331B22A26}" type="parTrans" cxnId="{367F43A9-C764-474D-9978-E4F1DD24DD79}">
      <dgm:prSet/>
      <dgm:spPr/>
      <dgm:t>
        <a:bodyPr/>
        <a:lstStyle/>
        <a:p>
          <a:endParaRPr lang="en-GB"/>
        </a:p>
      </dgm:t>
    </dgm:pt>
    <dgm:pt modelId="{53AAE9E6-BC34-4A6F-9674-E944270AEB53}" type="sibTrans" cxnId="{367F43A9-C764-474D-9978-E4F1DD24DD79}">
      <dgm:prSet/>
      <dgm:spPr/>
      <dgm:t>
        <a:bodyPr/>
        <a:lstStyle/>
        <a:p>
          <a:endParaRPr lang="en-GB"/>
        </a:p>
      </dgm:t>
    </dgm:pt>
    <dgm:pt modelId="{39BAC108-CEC2-4856-88E4-33D01BCC8C47}">
      <dgm:prSet phldrT="[Text]" custT="1"/>
      <dgm:spPr/>
      <dgm:t>
        <a:bodyPr/>
        <a:lstStyle/>
        <a:p>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E2BDE11-4221-4506-A1A3-4FF1387B6EC1}" type="parTrans" cxnId="{5B109AA3-0EC2-43AA-AA99-04AC94E082C0}">
      <dgm:prSet/>
      <dgm:spPr/>
      <dgm:t>
        <a:bodyPr/>
        <a:lstStyle/>
        <a:p>
          <a:endParaRPr lang="en-GB"/>
        </a:p>
      </dgm:t>
    </dgm:pt>
    <dgm:pt modelId="{8D0E7438-77F6-4E40-BB88-36A7CA2F1297}" type="sibTrans" cxnId="{5B109AA3-0EC2-43AA-AA99-04AC94E082C0}">
      <dgm:prSet/>
      <dgm:spPr/>
      <dgm:t>
        <a:bodyPr/>
        <a:lstStyle/>
        <a:p>
          <a:endParaRPr lang="en-GB"/>
        </a:p>
      </dgm:t>
    </dgm:pt>
    <dgm:pt modelId="{6182B12E-63E5-4A42-B667-554DA563C582}" type="pres">
      <dgm:prSet presAssocID="{B90E38E2-CF5D-4B05-8163-C454F523DAA6}" presName="linearFlow" presStyleCnt="0">
        <dgm:presLayoutVars>
          <dgm:dir val="rev"/>
          <dgm:animLvl val="lvl"/>
          <dgm:resizeHandles val="exact"/>
        </dgm:presLayoutVars>
      </dgm:prSet>
      <dgm:spPr/>
    </dgm:pt>
    <dgm:pt modelId="{10E7105C-7386-4BD2-918F-256AB5D90D67}" type="pres">
      <dgm:prSet presAssocID="{110A723D-689D-4FE0-B474-25071D185339}" presName="composite" presStyleCnt="0"/>
      <dgm:spPr/>
    </dgm:pt>
    <dgm:pt modelId="{68840A1A-A860-44C2-853C-6AB4C429CDCD}" type="pres">
      <dgm:prSet presAssocID="{110A723D-689D-4FE0-B474-25071D185339}" presName="parentText" presStyleLbl="alignNode1" presStyleIdx="0" presStyleCnt="1">
        <dgm:presLayoutVars>
          <dgm:chMax val="1"/>
          <dgm:bulletEnabled val="1"/>
        </dgm:presLayoutVars>
      </dgm:prSet>
      <dgm:spPr/>
    </dgm:pt>
    <dgm:pt modelId="{3951AD96-818B-4E27-A2E9-DBC30BF0734D}"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6AD57D0C-36CC-49AA-B87A-442EF4C35A4E}" type="presOf" srcId="{B90E38E2-CF5D-4B05-8163-C454F523DAA6}" destId="{6182B12E-63E5-4A42-B667-554DA563C582}" srcOrd="0" destOrd="0" presId="urn:microsoft.com/office/officeart/2005/8/layout/chevron2"/>
    <dgm:cxn modelId="{15CCBB28-5E70-4941-82F1-8A1D51BCDE75}" type="presOf" srcId="{9FB6257C-6299-430E-9F3D-529BF07C2FDA}" destId="{3951AD96-818B-4E27-A2E9-DBC30BF0734D}" srcOrd="0" destOrd="0" presId="urn:microsoft.com/office/officeart/2005/8/layout/chevron2"/>
    <dgm:cxn modelId="{6AB1813C-1243-4407-8D50-F19FFE7806E6}" srcId="{110A723D-689D-4FE0-B474-25071D185339}" destId="{06B935BC-BF4F-4937-8A7C-3657BC22B67D}" srcOrd="2"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4523244C-6567-4975-9523-3DDCD7BC1F9E}" type="presOf" srcId="{39BAC108-CEC2-4856-88E4-33D01BCC8C47}" destId="{3951AD96-818B-4E27-A2E9-DBC30BF0734D}" srcOrd="0" destOrd="3" presId="urn:microsoft.com/office/officeart/2005/8/layout/chevron2"/>
    <dgm:cxn modelId="{35639A77-8437-428A-B629-833D0604DF9D}" srcId="{110A723D-689D-4FE0-B474-25071D185339}" destId="{9FB6257C-6299-430E-9F3D-529BF07C2FDA}" srcOrd="0" destOrd="0" parTransId="{18E77650-5EBA-4E02-AF6E-053A390458FB}" sibTransId="{8AFD39EF-93E6-4785-A4A6-BB212B8B817F}"/>
    <dgm:cxn modelId="{5B109AA3-0EC2-43AA-AA99-04AC94E082C0}" srcId="{110A723D-689D-4FE0-B474-25071D185339}" destId="{39BAC108-CEC2-4856-88E4-33D01BCC8C47}" srcOrd="3" destOrd="0" parTransId="{8E2BDE11-4221-4506-A1A3-4FF1387B6EC1}" sibTransId="{8D0E7438-77F6-4E40-BB88-36A7CA2F1297}"/>
    <dgm:cxn modelId="{367F43A9-C764-474D-9978-E4F1DD24DD79}" srcId="{110A723D-689D-4FE0-B474-25071D185339}" destId="{CE472F8B-7742-4264-82E5-895B8DF09E68}" srcOrd="1" destOrd="0" parTransId="{613B18DD-16DC-4159-8758-2A3331B22A26}" sibTransId="{53AAE9E6-BC34-4A6F-9674-E944270AEB53}"/>
    <dgm:cxn modelId="{99E208B9-3FAE-44B6-8AF3-FBEA473451CE}" type="presOf" srcId="{110A723D-689D-4FE0-B474-25071D185339}" destId="{68840A1A-A860-44C2-853C-6AB4C429CDCD}" srcOrd="0" destOrd="0" presId="urn:microsoft.com/office/officeart/2005/8/layout/chevron2"/>
    <dgm:cxn modelId="{9C7870BE-DBF0-46F4-9A9A-E033BC4BD924}" type="presOf" srcId="{06B935BC-BF4F-4937-8A7C-3657BC22B67D}" destId="{3951AD96-818B-4E27-A2E9-DBC30BF0734D}" srcOrd="0" destOrd="2" presId="urn:microsoft.com/office/officeart/2005/8/layout/chevron2"/>
    <dgm:cxn modelId="{8345EBCB-F6E8-4FCE-B7D2-37F4BAFFE6AC}" type="presOf" srcId="{82125A15-803A-4C7D-81EF-376EB3476D1C}" destId="{3951AD96-818B-4E27-A2E9-DBC30BF0734D}" srcOrd="0" destOrd="4" presId="urn:microsoft.com/office/officeart/2005/8/layout/chevron2"/>
    <dgm:cxn modelId="{8FA1C6E7-3DF2-428D-8F61-E17BACBA0B42}" srcId="{110A723D-689D-4FE0-B474-25071D185339}" destId="{82125A15-803A-4C7D-81EF-376EB3476D1C}" srcOrd="4" destOrd="0" parTransId="{A785F254-24B0-444E-8EF0-8B28930BC64D}" sibTransId="{1796512F-D39D-4266-B412-21BF37085611}"/>
    <dgm:cxn modelId="{1313FBED-541B-4FD5-9C79-6A7E84C3AF29}" type="presOf" srcId="{CE472F8B-7742-4264-82E5-895B8DF09E68}" destId="{3951AD96-818B-4E27-A2E9-DBC30BF0734D}" srcOrd="0" destOrd="1" presId="urn:microsoft.com/office/officeart/2005/8/layout/chevron2"/>
    <dgm:cxn modelId="{BABD2344-1E78-4AC3-B520-B826B5AB9616}" type="presParOf" srcId="{6182B12E-63E5-4A42-B667-554DA563C582}" destId="{10E7105C-7386-4BD2-918F-256AB5D90D67}" srcOrd="0" destOrd="0" presId="urn:microsoft.com/office/officeart/2005/8/layout/chevron2"/>
    <dgm:cxn modelId="{77D92F39-EDE1-4D19-8A71-340A6A5C8BBB}" type="presParOf" srcId="{10E7105C-7386-4BD2-918F-256AB5D90D67}" destId="{68840A1A-A860-44C2-853C-6AB4C429CDCD}" srcOrd="0" destOrd="0" presId="urn:microsoft.com/office/officeart/2005/8/layout/chevron2"/>
    <dgm:cxn modelId="{7168E064-5275-46D7-BEB1-3CE1F112772D}" type="presParOf" srcId="{10E7105C-7386-4BD2-918F-256AB5D90D67}" destId="{3951AD96-818B-4E27-A2E9-DBC30BF0734D}"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F6537-906D-4839-AC99-23E01AB5B780}"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GB"/>
        </a:p>
      </dgm:t>
    </dgm:pt>
    <dgm:pt modelId="{6B77E386-6A3A-4ED4-9643-92C600D4CDFC}">
      <dgm:prSet phldrT="[Text]"/>
      <dgm:spPr>
        <a:solidFill>
          <a:srgbClr val="00B050"/>
        </a:solidFill>
        <a:ln>
          <a:solidFill>
            <a:srgbClr val="00B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gm:t>
    </dgm:pt>
    <dgm:pt modelId="{5F5C712B-5AB3-47CB-A0F1-B2BDCC4AC71F}" type="par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01F4630-283F-48C8-91B0-F70118E518DE}" type="sib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0BFA25-9F41-4D05-9555-D83AA8D7DB1D}">
      <dgm:prSet phldrT="[Text]"/>
      <dgm:spPr>
        <a:solidFill>
          <a:srgbClr val="FFC000"/>
        </a:solidFill>
        <a:ln>
          <a:solidFill>
            <a:srgbClr val="FFC00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gm:t>
    </dgm:pt>
    <dgm:pt modelId="{9454AC7A-B52A-4B41-B695-207DE72C07C8}" type="par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512E811-5F02-42CA-A36C-04BA0382DEA7}" type="sib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7AFCB-061A-4893-AD6A-1D0AA8813D8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 weather!</a:t>
          </a:r>
        </a:p>
      </dgm:t>
    </dgm:pt>
    <dgm:pt modelId="{20DCFC50-0605-4B0A-B157-AB8CF4022715}" type="par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1B4B4AF-8801-43ED-BBAA-789C52545031}" type="sib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8A6B429-0A5B-4145-8FE8-7D6D9365B7E6}">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dgm:t>
    </dgm:pt>
    <dgm:pt modelId="{4B50879F-DE00-4772-A937-B8F38E835BBD}" type="par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61D48B1-6CDC-47FB-BC91-D9EC1FEEC09E}" type="sib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440EAB-D97A-4AEA-918D-C54E60F80C2D}">
      <dgm:prSet phldrT="[Text]"/>
      <dgm:spPr>
        <a:solidFill>
          <a:srgbClr val="92D050"/>
        </a:solidFill>
        <a:ln>
          <a:solidFill>
            <a:srgbClr val="92D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gm:t>
    </dgm:pt>
    <dgm:pt modelId="{27AF34A9-28C3-4D50-804E-55BF17CE7AF8}" type="par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C227291-AC0F-435A-BE61-B88F37640D76}" type="sib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CBFF9C-889A-4A57-A3B9-A9BB432FF1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resourcing support for the Schools outdoor development plan</a:t>
          </a:r>
        </a:p>
      </dgm:t>
    </dgm:pt>
    <dgm:pt modelId="{17F5EEDB-7B87-43DF-9305-0D0FE56DC495}" type="par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A32B715-6399-4DD4-B7A0-0A514A14F2BF}" type="sib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533C03-579A-4411-BF1A-7E774E799C85}">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 magician night.</a:t>
          </a:r>
        </a:p>
      </dgm:t>
    </dgm:pt>
    <dgm:pt modelId="{E25491A7-3A14-49E1-A4E2-C835AB271747}" type="par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50752A6-B655-4956-91D2-269E6EF34A79}" type="sib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5CCDC4-0121-4EF6-9F42-D688CD04421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dgm:t>
    </dgm:pt>
    <dgm:pt modelId="{B7643337-BC8D-4073-9DC2-33160E2558D6}" type="par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A377D08-2F57-4EBC-9015-F678646A484C}" type="sib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F70A48E-4771-4C52-B603-B31BC53C36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gm:t>
    </dgm:pt>
    <dgm:pt modelId="{F04F1D7D-AC8E-405D-9BEC-92BAEE42DB1B}" type="par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DE2B9A0-ADA4-442F-91E0-8415AC81777D}" type="sib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F85313D-783B-41F1-9BA0-568CB8606C2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dgm:t>
    </dgm:pt>
    <dgm:pt modelId="{D62465BA-9E21-48DE-BBA8-D8A587F77711}" type="par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709E102-622C-44AD-8A19-9C04E1326641}" type="sib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145D430-26BD-4521-B4C6-25D34A54A2FD}">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gm:t>
    </dgm:pt>
    <dgm:pt modelId="{F0F52651-6349-4CB3-8C20-E660E54B100F}" type="par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46760CF-B9EF-499F-887E-6FDF45E21488}" type="sib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A90C2C9-D62D-4CFE-A473-1E2EF95E75A3}">
      <dgm:prSet phldrT="[Text]"/>
      <dgm:spPr/>
      <dgm:t>
        <a:bodyPr/>
        <a:lstStyle/>
        <a:p>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B6FC807-9BA1-4557-8554-BC2F6C831981}" type="par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9758703-CA9B-4204-BA1A-850F0DDD9B4B}" type="sib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F7FD0E6-8959-455F-AB4C-A7B16E2C86F1}">
      <dgm:prSet phldrT="[Text]"/>
      <dgm:spPr>
        <a:solidFill>
          <a:srgbClr val="00B0F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18/19</a:t>
          </a:r>
        </a:p>
      </dgm:t>
    </dgm:pt>
    <dgm:pt modelId="{3B26C173-8556-4FAE-928C-0267D33B8D5F}" type="par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D54544-50DF-4290-8773-442BB3CFA434}" type="sib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16192E-A7CD-4100-ACC9-9352DE095257}">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dgm:t>
    </dgm:pt>
    <dgm:pt modelId="{C3B5E0C3-05BA-42AF-9B34-503A6B081D2F}" type="par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AA3F388-A1BB-4208-8C63-E3F1912CD630}" type="sib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89D7BD7-3D90-4007-9C8D-5E49C35E544C}">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More usage of social media to promote events and solicit support</a:t>
          </a:r>
        </a:p>
      </dgm:t>
    </dgm:pt>
    <dgm:pt modelId="{09CCDF55-903C-4691-95C6-188277A1D8E0}" type="par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C3A313A-4DC3-45EF-9267-7B4130713F5A}" type="sib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5E649BD-4715-4527-836A-9A2F3AF31FCB}">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Improving our way of working as a PTA committee</a:t>
          </a:r>
        </a:p>
      </dgm:t>
    </dgm:pt>
    <dgm:pt modelId="{D3F33280-CB5E-4230-B431-92C44BC43295}" type="par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FEBF5-D7A4-45D1-95D3-7F99F8F9C073}" type="sib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4E9120-C0C6-4012-B80B-8863908863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dgm:t>
    </dgm:pt>
    <dgm:pt modelId="{4BBABF31-2D00-4A28-8A75-A073153D505F}" type="par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5CEEE0A-E8FE-4A5B-8136-821C3BD20FBA}" type="sib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24C2946-DEDE-43B8-8288-2ABD3BE1A0A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dgm:t>
    </dgm:pt>
    <dgm:pt modelId="{AEB88A84-3800-483C-87CF-E090999C6D97}" type="par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DB50D9-B39D-4A54-A5D2-D661C50223C0}" type="sib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C42794F-012D-4A77-8E84-54B8835B82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 record breaking sizzler.</a:t>
          </a:r>
        </a:p>
      </dgm:t>
    </dgm:pt>
    <dgm:pt modelId="{82649CF6-8003-4192-8AF0-377B6FBB2C12}" type="sib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982CB8-4461-4198-AC8D-6B2E30F7B3A6}" type="par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BE9FDBA-1645-4039-AC1C-48D1171869B9}">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 community bingo night.</a:t>
          </a:r>
        </a:p>
      </dgm:t>
    </dgm:pt>
    <dgm:pt modelId="{288F2440-CB92-4A59-BB1C-F41EF2E438E2}" type="parTrans" cxnId="{B018F272-B660-4CA1-A96F-B456BC28F7FD}">
      <dgm:prSet/>
      <dgm:spPr/>
    </dgm:pt>
    <dgm:pt modelId="{CB69F1DA-D770-4496-B1D3-13A298790E0A}" type="sibTrans" cxnId="{B018F272-B660-4CA1-A96F-B456BC28F7FD}">
      <dgm:prSet/>
      <dgm:spPr/>
    </dgm:pt>
    <dgm:pt modelId="{0C4447E8-BC46-447A-9CB7-DBCB719E5DC9}">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Bag2school</a:t>
          </a:r>
        </a:p>
      </dgm:t>
    </dgm:pt>
    <dgm:pt modelId="{CF12ED06-1FD8-44C3-A92B-7FAE67A291CB}" type="parTrans" cxnId="{E479D299-E15D-4E9D-8292-322214F3E365}">
      <dgm:prSet/>
      <dgm:spPr/>
    </dgm:pt>
    <dgm:pt modelId="{2C11932D-25FC-4680-9227-76E519C1F7E1}" type="sibTrans" cxnId="{E479D299-E15D-4E9D-8292-322214F3E365}">
      <dgm:prSet/>
      <dgm:spPr/>
    </dgm:pt>
    <dgm:pt modelId="{3A514755-846E-449D-AE39-18AC127255CC}">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Penny jars</a:t>
          </a:r>
        </a:p>
      </dgm:t>
    </dgm:pt>
    <dgm:pt modelId="{BCE61829-1AC1-4EBC-AEB0-7CD09E212EB9}" type="parTrans" cxnId="{64B13433-8F72-48BA-8D49-95FD15E01F4C}">
      <dgm:prSet/>
      <dgm:spPr/>
    </dgm:pt>
    <dgm:pt modelId="{1086D8B5-5067-4F56-94C0-3CAED0C50D81}" type="sibTrans" cxnId="{64B13433-8F72-48BA-8D49-95FD15E01F4C}">
      <dgm:prSet/>
      <dgm:spPr/>
    </dgm:pt>
    <dgm:pt modelId="{25E20C07-D382-4214-9710-ED780EDF3CF4}">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Movie nights.</a:t>
          </a:r>
        </a:p>
      </dgm:t>
    </dgm:pt>
    <dgm:pt modelId="{807D662A-E407-41E3-92C3-BC169C4D411C}" type="parTrans" cxnId="{1D68DA4D-7EA2-4AC3-AB4E-7EF6848C9F42}">
      <dgm:prSet/>
      <dgm:spPr/>
    </dgm:pt>
    <dgm:pt modelId="{2A744F93-0F2D-412E-A8C2-0143558C7875}" type="sibTrans" cxnId="{1D68DA4D-7EA2-4AC3-AB4E-7EF6848C9F42}">
      <dgm:prSet/>
      <dgm:spPr/>
    </dgm:pt>
    <dgm:pt modelId="{9275D9D3-50F2-48B4-84EE-6B409C8803C2}" type="pres">
      <dgm:prSet presAssocID="{325F6537-906D-4839-AC99-23E01AB5B780}" presName="Name0" presStyleCnt="0">
        <dgm:presLayoutVars>
          <dgm:dir/>
          <dgm:animLvl val="lvl"/>
          <dgm:resizeHandles val="exact"/>
        </dgm:presLayoutVars>
      </dgm:prSet>
      <dgm:spPr/>
    </dgm:pt>
    <dgm:pt modelId="{562B38F5-676D-42DA-AEE7-D07E4A91C139}" type="pres">
      <dgm:prSet presAssocID="{6B77E386-6A3A-4ED4-9643-92C600D4CDFC}" presName="composite" presStyleCnt="0"/>
      <dgm:spPr/>
    </dgm:pt>
    <dgm:pt modelId="{93507B36-A734-42A7-A64A-728BB7B1C17F}" type="pres">
      <dgm:prSet presAssocID="{6B77E386-6A3A-4ED4-9643-92C600D4CDFC}" presName="parTx" presStyleLbl="alignNode1" presStyleIdx="0" presStyleCnt="4" custLinFactNeighborY="-5366">
        <dgm:presLayoutVars>
          <dgm:chMax val="0"/>
          <dgm:chPref val="0"/>
          <dgm:bulletEnabled val="1"/>
        </dgm:presLayoutVars>
      </dgm:prSet>
      <dgm:spPr/>
    </dgm:pt>
    <dgm:pt modelId="{BF0A5E17-8082-479F-A06B-42DF868CC424}" type="pres">
      <dgm:prSet presAssocID="{6B77E386-6A3A-4ED4-9643-92C600D4CDFC}" presName="desTx" presStyleLbl="alignAccFollowNode1" presStyleIdx="0" presStyleCnt="4" custLinFactNeighborX="-166" custLinFactNeighborY="-1754">
        <dgm:presLayoutVars>
          <dgm:bulletEnabled val="1"/>
        </dgm:presLayoutVars>
      </dgm:prSet>
      <dgm:spPr/>
    </dgm:pt>
    <dgm:pt modelId="{BAA0D849-5006-4EE4-B975-7948C0EF81BC}" type="pres">
      <dgm:prSet presAssocID="{C01F4630-283F-48C8-91B0-F70118E518DE}" presName="space" presStyleCnt="0"/>
      <dgm:spPr/>
    </dgm:pt>
    <dgm:pt modelId="{E4CF0992-1F3E-4DB5-8D01-B1DBCC946B5C}" type="pres">
      <dgm:prSet presAssocID="{EC0BFA25-9F41-4D05-9555-D83AA8D7DB1D}" presName="composite" presStyleCnt="0"/>
      <dgm:spPr/>
    </dgm:pt>
    <dgm:pt modelId="{52CF10D7-0CA1-401F-9B4F-BC669AE3DCBF}" type="pres">
      <dgm:prSet presAssocID="{EC0BFA25-9F41-4D05-9555-D83AA8D7DB1D}" presName="parTx" presStyleLbl="alignNode1" presStyleIdx="1" presStyleCnt="4" custScaleY="111452">
        <dgm:presLayoutVars>
          <dgm:chMax val="0"/>
          <dgm:chPref val="0"/>
          <dgm:bulletEnabled val="1"/>
        </dgm:presLayoutVars>
      </dgm:prSet>
      <dgm:spPr/>
    </dgm:pt>
    <dgm:pt modelId="{060D614F-0E62-4A39-8E87-AAF13BDB3460}" type="pres">
      <dgm:prSet presAssocID="{EC0BFA25-9F41-4D05-9555-D83AA8D7DB1D}" presName="desTx" presStyleLbl="alignAccFollowNode1" presStyleIdx="1" presStyleCnt="4">
        <dgm:presLayoutVars>
          <dgm:bulletEnabled val="1"/>
        </dgm:presLayoutVars>
      </dgm:prSet>
      <dgm:spPr/>
    </dgm:pt>
    <dgm:pt modelId="{D858E80A-4296-4FBF-9AEB-0377184A0012}" type="pres">
      <dgm:prSet presAssocID="{B512E811-5F02-42CA-A36C-04BA0382DEA7}" presName="space" presStyleCnt="0"/>
      <dgm:spPr/>
    </dgm:pt>
    <dgm:pt modelId="{FE43B8F5-F4DE-4B6B-99B5-003BFA7DA411}" type="pres">
      <dgm:prSet presAssocID="{4F440EAB-D97A-4AEA-918D-C54E60F80C2D}" presName="composite" presStyleCnt="0"/>
      <dgm:spPr/>
    </dgm:pt>
    <dgm:pt modelId="{1E24A0D3-EA10-40E2-B207-E5585E3994C1}" type="pres">
      <dgm:prSet presAssocID="{4F440EAB-D97A-4AEA-918D-C54E60F80C2D}" presName="parTx" presStyleLbl="alignNode1" presStyleIdx="2" presStyleCnt="4">
        <dgm:presLayoutVars>
          <dgm:chMax val="0"/>
          <dgm:chPref val="0"/>
          <dgm:bulletEnabled val="1"/>
        </dgm:presLayoutVars>
      </dgm:prSet>
      <dgm:spPr/>
    </dgm:pt>
    <dgm:pt modelId="{14E69B53-7B86-49FA-AB52-784CF1222D96}" type="pres">
      <dgm:prSet presAssocID="{4F440EAB-D97A-4AEA-918D-C54E60F80C2D}" presName="desTx" presStyleLbl="alignAccFollowNode1" presStyleIdx="2" presStyleCnt="4" custLinFactNeighborX="-681" custLinFactNeighborY="1168">
        <dgm:presLayoutVars>
          <dgm:bulletEnabled val="1"/>
        </dgm:presLayoutVars>
      </dgm:prSet>
      <dgm:spPr/>
    </dgm:pt>
    <dgm:pt modelId="{5EE49D86-9460-4861-97AB-6C3ABDE63B8D}" type="pres">
      <dgm:prSet presAssocID="{3C227291-AC0F-435A-BE61-B88F37640D76}" presName="space" presStyleCnt="0"/>
      <dgm:spPr/>
    </dgm:pt>
    <dgm:pt modelId="{6CC354AF-D693-4D9E-98F5-CAB011C6F15E}" type="pres">
      <dgm:prSet presAssocID="{5F7FD0E6-8959-455F-AB4C-A7B16E2C86F1}" presName="composite" presStyleCnt="0"/>
      <dgm:spPr/>
    </dgm:pt>
    <dgm:pt modelId="{1C8322F2-571C-4923-98BE-2D8EF4A61FF1}" type="pres">
      <dgm:prSet presAssocID="{5F7FD0E6-8959-455F-AB4C-A7B16E2C86F1}" presName="parTx" presStyleLbl="alignNode1" presStyleIdx="3" presStyleCnt="4">
        <dgm:presLayoutVars>
          <dgm:chMax val="0"/>
          <dgm:chPref val="0"/>
          <dgm:bulletEnabled val="1"/>
        </dgm:presLayoutVars>
      </dgm:prSet>
      <dgm:spPr/>
    </dgm:pt>
    <dgm:pt modelId="{7E5E821D-76A2-4405-BB6E-9CFC35ED4753}" type="pres">
      <dgm:prSet presAssocID="{5F7FD0E6-8959-455F-AB4C-A7B16E2C86F1}" presName="desTx" presStyleLbl="alignAccFollowNode1" presStyleIdx="3" presStyleCnt="4">
        <dgm:presLayoutVars>
          <dgm:bulletEnabled val="1"/>
        </dgm:presLayoutVars>
      </dgm:prSet>
      <dgm:spPr/>
    </dgm:pt>
  </dgm:ptLst>
  <dgm:cxnLst>
    <dgm:cxn modelId="{C1F7B400-1112-4885-B59E-FE451FD8BADE}" srcId="{5F7FD0E6-8959-455F-AB4C-A7B16E2C86F1}" destId="{7A90C2C9-D62D-4CFE-A473-1E2EF95E75A3}" srcOrd="3" destOrd="0" parTransId="{CB6FC807-9BA1-4557-8554-BC2F6C831981}" sibTransId="{69758703-CA9B-4204-BA1A-850F0DDD9B4B}"/>
    <dgm:cxn modelId="{0563B801-80CB-4BC9-92FB-EAB479E3C504}" srcId="{325F6537-906D-4839-AC99-23E01AB5B780}" destId="{4F440EAB-D97A-4AEA-918D-C54E60F80C2D}" srcOrd="2" destOrd="0" parTransId="{27AF34A9-28C3-4D50-804E-55BF17CE7AF8}" sibTransId="{3C227291-AC0F-435A-BE61-B88F37640D76}"/>
    <dgm:cxn modelId="{904A0506-B14F-4391-BE5B-F96342499210}" type="presOf" srcId="{A2533C03-579A-4411-BF1A-7E774E799C85}" destId="{BF0A5E17-8082-479F-A06B-42DF868CC424}" srcOrd="0" destOrd="4" presId="urn:microsoft.com/office/officeart/2005/8/layout/hList1"/>
    <dgm:cxn modelId="{E7393D08-BEE1-40F4-B60E-419EE526D390}" type="presOf" srcId="{4116192E-A7CD-4100-ACC9-9352DE095257}" destId="{14E69B53-7B86-49FA-AB52-784CF1222D96}" srcOrd="0" destOrd="0" presId="urn:microsoft.com/office/officeart/2005/8/layout/hList1"/>
    <dgm:cxn modelId="{E6B88B08-1399-45AA-86C2-C2F60181D944}" srcId="{EC0BFA25-9F41-4D05-9555-D83AA8D7DB1D}" destId="{A145D430-26BD-4521-B4C6-25D34A54A2FD}" srcOrd="3" destOrd="0" parTransId="{F0F52651-6349-4CB3-8C20-E660E54B100F}" sibTransId="{E46760CF-B9EF-499F-887E-6FDF45E21488}"/>
    <dgm:cxn modelId="{26AD010E-1631-4BE2-A546-7879F885F3AE}" srcId="{4F440EAB-D97A-4AEA-918D-C54E60F80C2D}" destId="{4116192E-A7CD-4100-ACC9-9352DE095257}" srcOrd="0" destOrd="0" parTransId="{C3B5E0C3-05BA-42AF-9B34-503A6B081D2F}" sibTransId="{AAA3F388-A1BB-4208-8C63-E3F1912CD630}"/>
    <dgm:cxn modelId="{19DC2A0F-2B10-43A2-B85F-2BA78878AD2D}" type="presOf" srcId="{5847AFCB-061A-4893-AD6A-1D0AA8813D8E}" destId="{060D614F-0E62-4A39-8E87-AAF13BDB3460}" srcOrd="0" destOrd="0" presId="urn:microsoft.com/office/officeart/2005/8/layout/hList1"/>
    <dgm:cxn modelId="{B0350310-1DA8-49F8-B307-BDA338F64E2A}" srcId="{325F6537-906D-4839-AC99-23E01AB5B780}" destId="{EC0BFA25-9F41-4D05-9555-D83AA8D7DB1D}" srcOrd="1" destOrd="0" parTransId="{9454AC7A-B52A-4B41-B695-207DE72C07C8}" sibTransId="{B512E811-5F02-42CA-A36C-04BA0382DEA7}"/>
    <dgm:cxn modelId="{7A9AA31B-7B0E-45DA-BD1F-84FA3028DB04}" type="presOf" srcId="{7BE9FDBA-1645-4039-AC1C-48D1171869B9}" destId="{BF0A5E17-8082-479F-A06B-42DF868CC424}" srcOrd="0" destOrd="1" presId="urn:microsoft.com/office/officeart/2005/8/layout/hList1"/>
    <dgm:cxn modelId="{EA7A0420-C0B0-4B7F-9C8A-4B7A0776047F}" type="presOf" srcId="{089D7BD7-3D90-4007-9C8D-5E49C35E544C}" destId="{14E69B53-7B86-49FA-AB52-784CF1222D96}" srcOrd="0" destOrd="1" presId="urn:microsoft.com/office/officeart/2005/8/layout/hList1"/>
    <dgm:cxn modelId="{64B13433-8F72-48BA-8D49-95FD15E01F4C}" srcId="{6B77E386-6A3A-4ED4-9643-92C600D4CDFC}" destId="{3A514755-846E-449D-AE39-18AC127255CC}" srcOrd="3" destOrd="0" parTransId="{BCE61829-1AC1-4EBC-AEB0-7CD09E212EB9}" sibTransId="{1086D8B5-5067-4F56-94C0-3CAED0C50D81}"/>
    <dgm:cxn modelId="{C922D533-A209-46B0-BA84-F30D9E2F9371}" srcId="{6B77E386-6A3A-4ED4-9643-92C600D4CDFC}" destId="{AF70A48E-4771-4C52-B603-B31BC53C369E}" srcOrd="7" destOrd="0" parTransId="{F04F1D7D-AC8E-405D-9BEC-92BAEE42DB1B}" sibTransId="{5DE2B9A0-ADA4-442F-91E0-8415AC81777D}"/>
    <dgm:cxn modelId="{DAB0E539-D4BF-44B3-A356-ECB8C2013A0F}" type="presOf" srcId="{A145D430-26BD-4521-B4C6-25D34A54A2FD}" destId="{060D614F-0E62-4A39-8E87-AAF13BDB3460}" srcOrd="0" destOrd="3" presId="urn:microsoft.com/office/officeart/2005/8/layout/hList1"/>
    <dgm:cxn modelId="{D0FE033F-6F62-4CD6-B1EE-A668AE613293}" srcId="{5F7FD0E6-8959-455F-AB4C-A7B16E2C86F1}" destId="{C1CBFF9C-889A-4A57-A3B9-A9BB432FF19E}" srcOrd="0" destOrd="0" parTransId="{17F5EEDB-7B87-43DF-9305-0D0FE56DC495}" sibTransId="{3A32B715-6399-4DD4-B7A0-0A514A14F2BF}"/>
    <dgm:cxn modelId="{98F01360-562B-4BFA-A726-653D4FBE5EB9}" srcId="{325F6537-906D-4839-AC99-23E01AB5B780}" destId="{5F7FD0E6-8959-455F-AB4C-A7B16E2C86F1}" srcOrd="3" destOrd="0" parTransId="{3B26C173-8556-4FAE-928C-0267D33B8D5F}" sibTransId="{C1D54544-50DF-4290-8773-442BB3CFA434}"/>
    <dgm:cxn modelId="{10F3A460-2D02-4DD5-80B3-B7097C3676EE}" srcId="{EC0BFA25-9F41-4D05-9555-D83AA8D7DB1D}" destId="{7F85313D-783B-41F1-9BA0-568CB8606C2E}" srcOrd="2" destOrd="0" parTransId="{D62465BA-9E21-48DE-BBA8-D8A587F77711}" sibTransId="{E709E102-622C-44AD-8A19-9C04E1326641}"/>
    <dgm:cxn modelId="{58EF1841-1A99-4E6D-B201-BD0689CD9450}" type="presOf" srcId="{325F6537-906D-4839-AC99-23E01AB5B780}" destId="{9275D9D3-50F2-48B4-84EE-6B409C8803C2}" srcOrd="0" destOrd="0" presId="urn:microsoft.com/office/officeart/2005/8/layout/hList1"/>
    <dgm:cxn modelId="{56BCD543-EE09-4449-ABE2-DEA27932BBEC}" type="presOf" srcId="{C1CBFF9C-889A-4A57-A3B9-A9BB432FF19E}" destId="{7E5E821D-76A2-4405-BB6E-9CFC35ED4753}" srcOrd="0" destOrd="0" presId="urn:microsoft.com/office/officeart/2005/8/layout/hList1"/>
    <dgm:cxn modelId="{98927E65-AF77-4BB9-8F6C-6ED6DF9DC319}" type="presOf" srcId="{25E20C07-D382-4214-9710-ED780EDF3CF4}" destId="{BF0A5E17-8082-479F-A06B-42DF868CC424}" srcOrd="0" destOrd="5" presId="urn:microsoft.com/office/officeart/2005/8/layout/hList1"/>
    <dgm:cxn modelId="{4F2C6A4D-8E6D-4B61-A46A-3FB03D182DDE}" type="presOf" srcId="{3A514755-846E-449D-AE39-18AC127255CC}" destId="{BF0A5E17-8082-479F-A06B-42DF868CC424}" srcOrd="0" destOrd="3" presId="urn:microsoft.com/office/officeart/2005/8/layout/hList1"/>
    <dgm:cxn modelId="{4ED7BC4D-70B7-4024-A432-8FED99D69730}" srcId="{6B77E386-6A3A-4ED4-9643-92C600D4CDFC}" destId="{A2533C03-579A-4411-BF1A-7E774E799C85}" srcOrd="4" destOrd="0" parTransId="{E25491A7-3A14-49E1-A4E2-C835AB271747}" sibTransId="{550752A6-B655-4956-91D2-269E6EF34A79}"/>
    <dgm:cxn modelId="{1D68DA4D-7EA2-4AC3-AB4E-7EF6848C9F42}" srcId="{6B77E386-6A3A-4ED4-9643-92C600D4CDFC}" destId="{25E20C07-D382-4214-9710-ED780EDF3CF4}" srcOrd="5" destOrd="0" parTransId="{807D662A-E407-41E3-92C3-BC169C4D411C}" sibTransId="{2A744F93-0F2D-412E-A8C2-0143558C7875}"/>
    <dgm:cxn modelId="{67839C71-D28B-40E9-AF6F-6E6B9FD59E26}" type="presOf" srcId="{B8A6B429-0A5B-4145-8FE8-7D6D9365B7E6}" destId="{060D614F-0E62-4A39-8E87-AAF13BDB3460}" srcOrd="0" destOrd="1" presId="urn:microsoft.com/office/officeart/2005/8/layout/hList1"/>
    <dgm:cxn modelId="{B018F272-B660-4CA1-A96F-B456BC28F7FD}" srcId="{6B77E386-6A3A-4ED4-9643-92C600D4CDFC}" destId="{7BE9FDBA-1645-4039-AC1C-48D1171869B9}" srcOrd="1" destOrd="0" parTransId="{288F2440-CB92-4A59-BB1C-F41EF2E438E2}" sibTransId="{CB69F1DA-D770-4496-B1D3-13A298790E0A}"/>
    <dgm:cxn modelId="{AEFDE158-01BE-4A7E-A909-240F843E2BF9}" srcId="{6B77E386-6A3A-4ED4-9643-92C600D4CDFC}" destId="{4F5CCDC4-0121-4EF6-9F42-D688CD044213}" srcOrd="6" destOrd="0" parTransId="{B7643337-BC8D-4073-9DC2-33160E2558D6}" sibTransId="{0A377D08-2F57-4EBC-9015-F678646A484C}"/>
    <dgm:cxn modelId="{A288DB7A-EFD0-4FC9-A6CA-B383ED8327A8}" srcId="{4F440EAB-D97A-4AEA-918D-C54E60F80C2D}" destId="{089D7BD7-3D90-4007-9C8D-5E49C35E544C}" srcOrd="1" destOrd="0" parTransId="{09CCDF55-903C-4691-95C6-188277A1D8E0}" sibTransId="{7C3A313A-4DC3-45EF-9267-7B4130713F5A}"/>
    <dgm:cxn modelId="{941D468E-AF8D-42EA-8FBC-5791C9A4B361}" srcId="{EC0BFA25-9F41-4D05-9555-D83AA8D7DB1D}" destId="{5847AFCB-061A-4893-AD6A-1D0AA8813D8E}" srcOrd="0" destOrd="0" parTransId="{20DCFC50-0605-4B0A-B157-AB8CF4022715}" sibTransId="{31B4B4AF-8801-43ED-BBAA-789C52545031}"/>
    <dgm:cxn modelId="{15F22C96-3269-4683-A992-3F2D171F0BE8}" type="presOf" srcId="{35E649BD-4715-4527-836A-9A2F3AF31FCB}" destId="{14E69B53-7B86-49FA-AB52-784CF1222D96}" srcOrd="0" destOrd="2" presId="urn:microsoft.com/office/officeart/2005/8/layout/hList1"/>
    <dgm:cxn modelId="{38CCF196-EB49-4606-B096-B7F71268AF46}" srcId="{4F440EAB-D97A-4AEA-918D-C54E60F80C2D}" destId="{35E649BD-4715-4527-836A-9A2F3AF31FCB}" srcOrd="2" destOrd="0" parTransId="{D3F33280-CB5E-4230-B431-92C44BC43295}" sibTransId="{584FEBF5-D7A4-45D1-95D3-7F99F8F9C073}"/>
    <dgm:cxn modelId="{4EC83297-4F32-4BDC-916C-62DF27F145DC}" srcId="{EC0BFA25-9F41-4D05-9555-D83AA8D7DB1D}" destId="{B8A6B429-0A5B-4145-8FE8-7D6D9365B7E6}" srcOrd="1" destOrd="0" parTransId="{4B50879F-DE00-4772-A937-B8F38E835BBD}" sibTransId="{061D48B1-6CDC-47FB-BC91-D9EC1FEEC09E}"/>
    <dgm:cxn modelId="{E479D299-E15D-4E9D-8292-322214F3E365}" srcId="{6B77E386-6A3A-4ED4-9643-92C600D4CDFC}" destId="{0C4447E8-BC46-447A-9CB7-DBCB719E5DC9}" srcOrd="2" destOrd="0" parTransId="{CF12ED06-1FD8-44C3-A92B-7FAE67A291CB}" sibTransId="{2C11932D-25FC-4680-9227-76E519C1F7E1}"/>
    <dgm:cxn modelId="{69585FA9-CB38-4BA7-933D-AD3A5523F806}" type="presOf" srcId="{5F7FD0E6-8959-455F-AB4C-A7B16E2C86F1}" destId="{1C8322F2-571C-4923-98BE-2D8EF4A61FF1}" srcOrd="0" destOrd="0" presId="urn:microsoft.com/office/officeart/2005/8/layout/hList1"/>
    <dgm:cxn modelId="{DAD0B5B2-0AD3-4EF5-B459-BB6EDB07EE58}" srcId="{6B77E386-6A3A-4ED4-9643-92C600D4CDFC}" destId="{6C42794F-012D-4A77-8E84-54B8835B82BF}" srcOrd="0" destOrd="0" parTransId="{EC982CB8-4461-4198-AC8D-6B2E30F7B3A6}" sibTransId="{82649CF6-8003-4192-8AF0-377B6FBB2C12}"/>
    <dgm:cxn modelId="{EBDEB3BA-45A8-40F8-9BD5-F3C54E9DB58C}" type="presOf" srcId="{4F440EAB-D97A-4AEA-918D-C54E60F80C2D}" destId="{1E24A0D3-EA10-40E2-B207-E5585E3994C1}" srcOrd="0" destOrd="0" presId="urn:microsoft.com/office/officeart/2005/8/layout/hList1"/>
    <dgm:cxn modelId="{C05418C4-160F-4874-83CA-3407E5972D42}" type="presOf" srcId="{7A90C2C9-D62D-4CFE-A473-1E2EF95E75A3}" destId="{7E5E821D-76A2-4405-BB6E-9CFC35ED4753}" srcOrd="0" destOrd="3" presId="urn:microsoft.com/office/officeart/2005/8/layout/hList1"/>
    <dgm:cxn modelId="{7AB009C9-B6EB-4190-A35C-86420867CBFF}" type="presOf" srcId="{0C4447E8-BC46-447A-9CB7-DBCB719E5DC9}" destId="{BF0A5E17-8082-479F-A06B-42DF868CC424}" srcOrd="0" destOrd="2" presId="urn:microsoft.com/office/officeart/2005/8/layout/hList1"/>
    <dgm:cxn modelId="{91904CD2-F736-406E-AB81-B18E5B65DEC7}" type="presOf" srcId="{414E9120-C0C6-4012-B80B-8863908863BF}" destId="{7E5E821D-76A2-4405-BB6E-9CFC35ED4753}" srcOrd="0" destOrd="1" presId="urn:microsoft.com/office/officeart/2005/8/layout/hList1"/>
    <dgm:cxn modelId="{D045FFDC-B91C-4F9C-9C0A-F2030DE2579B}" type="presOf" srcId="{6C42794F-012D-4A77-8E84-54B8835B82BF}" destId="{BF0A5E17-8082-479F-A06B-42DF868CC424}" srcOrd="0" destOrd="0" presId="urn:microsoft.com/office/officeart/2005/8/layout/hList1"/>
    <dgm:cxn modelId="{4938FCE3-D371-4411-9770-3F6EE3EEF41D}" type="presOf" srcId="{EC0BFA25-9F41-4D05-9555-D83AA8D7DB1D}" destId="{52CF10D7-0CA1-401F-9B4F-BC669AE3DCBF}" srcOrd="0" destOrd="0" presId="urn:microsoft.com/office/officeart/2005/8/layout/hList1"/>
    <dgm:cxn modelId="{111B9CEA-D57D-4064-A06F-9D8BB4B72DB7}" srcId="{5F7FD0E6-8959-455F-AB4C-A7B16E2C86F1}" destId="{E24C2946-DEDE-43B8-8288-2ABD3BE1A0A3}" srcOrd="2" destOrd="0" parTransId="{AEB88A84-3800-483C-87CF-E090999C6D97}" sibTransId="{F3DB50D9-B39D-4A54-A5D2-D661C50223C0}"/>
    <dgm:cxn modelId="{350069EE-3528-4DC0-BC36-CAFD7080B3F3}" type="presOf" srcId="{4F5CCDC4-0121-4EF6-9F42-D688CD044213}" destId="{BF0A5E17-8082-479F-A06B-42DF868CC424}" srcOrd="0" destOrd="6" presId="urn:microsoft.com/office/officeart/2005/8/layout/hList1"/>
    <dgm:cxn modelId="{4BEED0EE-A6CD-44A9-BEF1-FC373E190C11}" type="presOf" srcId="{7F85313D-783B-41F1-9BA0-568CB8606C2E}" destId="{060D614F-0E62-4A39-8E87-AAF13BDB3460}" srcOrd="0" destOrd="2" presId="urn:microsoft.com/office/officeart/2005/8/layout/hList1"/>
    <dgm:cxn modelId="{A912E5F1-C8B7-4B4E-8DEB-1D190F96FD0C}" type="presOf" srcId="{AF70A48E-4771-4C52-B603-B31BC53C369E}" destId="{BF0A5E17-8082-479F-A06B-42DF868CC424}" srcOrd="0" destOrd="7" presId="urn:microsoft.com/office/officeart/2005/8/layout/hList1"/>
    <dgm:cxn modelId="{05FF13F8-0160-4B21-AA58-EAF4BCC712EF}" srcId="{325F6537-906D-4839-AC99-23E01AB5B780}" destId="{6B77E386-6A3A-4ED4-9643-92C600D4CDFC}" srcOrd="0" destOrd="0" parTransId="{5F5C712B-5AB3-47CB-A0F1-B2BDCC4AC71F}" sibTransId="{C01F4630-283F-48C8-91B0-F70118E518DE}"/>
    <dgm:cxn modelId="{263922F8-A88F-4854-8DB0-48B9E4FB8C54}" srcId="{5F7FD0E6-8959-455F-AB4C-A7B16E2C86F1}" destId="{414E9120-C0C6-4012-B80B-8863908863BF}" srcOrd="1" destOrd="0" parTransId="{4BBABF31-2D00-4A28-8A75-A073153D505F}" sibTransId="{25CEEE0A-E8FE-4A5B-8136-821C3BD20FBA}"/>
    <dgm:cxn modelId="{F613EDFB-CEFC-439C-A397-CBE0DE0D3E51}" type="presOf" srcId="{6B77E386-6A3A-4ED4-9643-92C600D4CDFC}" destId="{93507B36-A734-42A7-A64A-728BB7B1C17F}" srcOrd="0" destOrd="0" presId="urn:microsoft.com/office/officeart/2005/8/layout/hList1"/>
    <dgm:cxn modelId="{3A72DAFD-10AF-4891-985D-9D7F57E06AF4}" type="presOf" srcId="{E24C2946-DEDE-43B8-8288-2ABD3BE1A0A3}" destId="{7E5E821D-76A2-4405-BB6E-9CFC35ED4753}" srcOrd="0" destOrd="2" presId="urn:microsoft.com/office/officeart/2005/8/layout/hList1"/>
    <dgm:cxn modelId="{818D1032-94D7-47F0-A125-27EF8C2CD691}" type="presParOf" srcId="{9275D9D3-50F2-48B4-84EE-6B409C8803C2}" destId="{562B38F5-676D-42DA-AEE7-D07E4A91C139}" srcOrd="0" destOrd="0" presId="urn:microsoft.com/office/officeart/2005/8/layout/hList1"/>
    <dgm:cxn modelId="{D7FFCBEA-EE06-48DE-9D06-C8975674A1C6}" type="presParOf" srcId="{562B38F5-676D-42DA-AEE7-D07E4A91C139}" destId="{93507B36-A734-42A7-A64A-728BB7B1C17F}" srcOrd="0" destOrd="0" presId="urn:microsoft.com/office/officeart/2005/8/layout/hList1"/>
    <dgm:cxn modelId="{6702A726-E69D-4460-A3E6-0BFD4AF13C12}" type="presParOf" srcId="{562B38F5-676D-42DA-AEE7-D07E4A91C139}" destId="{BF0A5E17-8082-479F-A06B-42DF868CC424}" srcOrd="1" destOrd="0" presId="urn:microsoft.com/office/officeart/2005/8/layout/hList1"/>
    <dgm:cxn modelId="{392F420C-729E-439F-993D-7F392199834E}" type="presParOf" srcId="{9275D9D3-50F2-48B4-84EE-6B409C8803C2}" destId="{BAA0D849-5006-4EE4-B975-7948C0EF81BC}" srcOrd="1" destOrd="0" presId="urn:microsoft.com/office/officeart/2005/8/layout/hList1"/>
    <dgm:cxn modelId="{02BC2D0C-FC48-435F-AD4E-FB0018D62EEF}" type="presParOf" srcId="{9275D9D3-50F2-48B4-84EE-6B409C8803C2}" destId="{E4CF0992-1F3E-4DB5-8D01-B1DBCC946B5C}" srcOrd="2" destOrd="0" presId="urn:microsoft.com/office/officeart/2005/8/layout/hList1"/>
    <dgm:cxn modelId="{CC38BDD9-4698-41ED-8592-987E4ADCA541}" type="presParOf" srcId="{E4CF0992-1F3E-4DB5-8D01-B1DBCC946B5C}" destId="{52CF10D7-0CA1-401F-9B4F-BC669AE3DCBF}" srcOrd="0" destOrd="0" presId="urn:microsoft.com/office/officeart/2005/8/layout/hList1"/>
    <dgm:cxn modelId="{00E94825-90AD-45C1-BD8D-6BC35F1A9D5D}" type="presParOf" srcId="{E4CF0992-1F3E-4DB5-8D01-B1DBCC946B5C}" destId="{060D614F-0E62-4A39-8E87-AAF13BDB3460}" srcOrd="1" destOrd="0" presId="urn:microsoft.com/office/officeart/2005/8/layout/hList1"/>
    <dgm:cxn modelId="{014753C2-61BF-4C30-B658-8B1C5724F483}" type="presParOf" srcId="{9275D9D3-50F2-48B4-84EE-6B409C8803C2}" destId="{D858E80A-4296-4FBF-9AEB-0377184A0012}" srcOrd="3" destOrd="0" presId="urn:microsoft.com/office/officeart/2005/8/layout/hList1"/>
    <dgm:cxn modelId="{AE308A20-8D7A-41EA-B126-9432BA4E3DB7}" type="presParOf" srcId="{9275D9D3-50F2-48B4-84EE-6B409C8803C2}" destId="{FE43B8F5-F4DE-4B6B-99B5-003BFA7DA411}" srcOrd="4" destOrd="0" presId="urn:microsoft.com/office/officeart/2005/8/layout/hList1"/>
    <dgm:cxn modelId="{D29B076D-A3C6-47A7-9317-57E3EDA4B4EE}" type="presParOf" srcId="{FE43B8F5-F4DE-4B6B-99B5-003BFA7DA411}" destId="{1E24A0D3-EA10-40E2-B207-E5585E3994C1}" srcOrd="0" destOrd="0" presId="urn:microsoft.com/office/officeart/2005/8/layout/hList1"/>
    <dgm:cxn modelId="{2BC59F48-24C2-40C6-A60D-6039C5777830}" type="presParOf" srcId="{FE43B8F5-F4DE-4B6B-99B5-003BFA7DA411}" destId="{14E69B53-7B86-49FA-AB52-784CF1222D96}" srcOrd="1" destOrd="0" presId="urn:microsoft.com/office/officeart/2005/8/layout/hList1"/>
    <dgm:cxn modelId="{CA9BD14B-9E3B-400E-8C58-FA92A9E483B3}" type="presParOf" srcId="{9275D9D3-50F2-48B4-84EE-6B409C8803C2}" destId="{5EE49D86-9460-4861-97AB-6C3ABDE63B8D}" srcOrd="5" destOrd="0" presId="urn:microsoft.com/office/officeart/2005/8/layout/hList1"/>
    <dgm:cxn modelId="{705A3F74-5007-4470-8D82-D7B286117E3C}" type="presParOf" srcId="{9275D9D3-50F2-48B4-84EE-6B409C8803C2}" destId="{6CC354AF-D693-4D9E-98F5-CAB011C6F15E}" srcOrd="6" destOrd="0" presId="urn:microsoft.com/office/officeart/2005/8/layout/hList1"/>
    <dgm:cxn modelId="{6EC93222-C1F5-4273-8E35-C948F6F0E03A}" type="presParOf" srcId="{6CC354AF-D693-4D9E-98F5-CAB011C6F15E}" destId="{1C8322F2-571C-4923-98BE-2D8EF4A61FF1}" srcOrd="0" destOrd="0" presId="urn:microsoft.com/office/officeart/2005/8/layout/hList1"/>
    <dgm:cxn modelId="{7D2868B1-437B-41D5-AFA6-9422F3643DB8}" type="presParOf" srcId="{6CC354AF-D693-4D9E-98F5-CAB011C6F15E}" destId="{7E5E821D-76A2-4405-BB6E-9CFC35ED4753}"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Chair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Vice Chair</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Minutes Secretary</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Set agendas, run meetings to time, ensuring everyone can contribute.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committee.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3E1A3151-8E3E-4723-914C-41620FDE63F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60D626F-3F53-4562-8BF9-310A4D7AD634}" type="parTrans" cxnId="{358A88F4-7C38-4E73-B5ED-1369AF6A1AAF}">
      <dgm:prSet/>
      <dgm:spPr/>
      <dgm:t>
        <a:bodyPr/>
        <a:lstStyle/>
        <a:p>
          <a:endParaRPr lang="en-GB"/>
        </a:p>
      </dgm:t>
    </dgm:pt>
    <dgm:pt modelId="{0AB2B39B-F38B-4812-9B5C-8D255B5847D0}" type="sibTrans" cxnId="{358A88F4-7C38-4E73-B5ED-1369AF6A1AAF}">
      <dgm:prSet/>
      <dgm:spPr/>
      <dgm:t>
        <a:bodyPr/>
        <a:lstStyle/>
        <a:p>
          <a:endParaRPr lang="en-GB"/>
        </a:p>
      </dgm:t>
    </dgm:pt>
    <dgm:pt modelId="{62CEF2D1-B476-49AA-B0CD-A2798CF225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CC132F1-A0C0-4FD9-8BC5-D000C70E9286}" type="parTrans" cxnId="{DCF9300F-DE6D-4600-BECC-CF0B20510C5A}">
      <dgm:prSet/>
      <dgm:spPr/>
      <dgm:t>
        <a:bodyPr/>
        <a:lstStyle/>
        <a:p>
          <a:endParaRPr lang="en-GB"/>
        </a:p>
      </dgm:t>
    </dgm:pt>
    <dgm:pt modelId="{80C23B20-B64A-414B-924E-2164F2FDD1DD}" type="sibTrans" cxnId="{DCF9300F-DE6D-4600-BECC-CF0B20510C5A}">
      <dgm:prSet/>
      <dgm:spPr/>
      <dgm:t>
        <a:bodyPr/>
        <a:lstStyle/>
        <a:p>
          <a:endParaRPr lang="en-GB"/>
        </a:p>
      </dgm:t>
    </dgm:pt>
    <dgm:pt modelId="{48E59A5B-19EC-477F-8A7F-2F040D7B720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089F6A8-5E0F-4DF8-9567-7210F7E23712}" type="parTrans" cxnId="{2834A504-6DBE-4D7F-9F8D-61092F611356}">
      <dgm:prSet/>
      <dgm:spPr/>
      <dgm:t>
        <a:bodyPr/>
        <a:lstStyle/>
        <a:p>
          <a:endParaRPr lang="en-GB"/>
        </a:p>
      </dgm:t>
    </dgm:pt>
    <dgm:pt modelId="{792D9754-3A81-4BA4-9C86-1685A72D917C}" type="sibTrans" cxnId="{2834A504-6DBE-4D7F-9F8D-61092F611356}">
      <dgm:prSet/>
      <dgm:spPr/>
      <dgm:t>
        <a:bodyPr/>
        <a:lstStyle/>
        <a:p>
          <a:endParaRPr lang="en-GB"/>
        </a:p>
      </dgm:t>
    </dgm:pt>
    <dgm:pt modelId="{5476B99E-0EFA-44DB-A556-F591DC64673A}">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Deputize for the Chair in absence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1E550DC-638E-4712-8A3A-45018D26E7C4}" type="parTrans" cxnId="{7DE811FB-2512-4310-94CE-87F71B89A5EC}">
      <dgm:prSet/>
      <dgm:spPr/>
      <dgm:t>
        <a:bodyPr/>
        <a:lstStyle/>
        <a:p>
          <a:endParaRPr lang="en-GB"/>
        </a:p>
      </dgm:t>
    </dgm:pt>
    <dgm:pt modelId="{B4790901-0D1B-44BF-AD98-0B04F7722F48}" type="sibTrans" cxnId="{7DE811FB-2512-4310-94CE-87F71B89A5EC}">
      <dgm:prSet/>
      <dgm:spPr/>
      <dgm:t>
        <a:bodyPr/>
        <a:lstStyle/>
        <a:p>
          <a:endParaRPr lang="en-GB"/>
        </a:p>
      </dgm:t>
    </dgm:pt>
    <dgm:pt modelId="{D6DA93F2-A6EB-46C1-9187-C2DBC370F1C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6E68EFE-2724-4EEA-8A07-167F2776AC8E}" type="parTrans" cxnId="{A26D8DFC-7523-4594-BC6F-0CD1C881B1A1}">
      <dgm:prSet/>
      <dgm:spPr/>
      <dgm:t>
        <a:bodyPr/>
        <a:lstStyle/>
        <a:p>
          <a:endParaRPr lang="en-GB"/>
        </a:p>
      </dgm:t>
    </dgm:pt>
    <dgm:pt modelId="{E1B9E342-83B5-43B0-A05D-D472841B168F}" type="sibTrans" cxnId="{A26D8DFC-7523-4594-BC6F-0CD1C881B1A1}">
      <dgm:prSet/>
      <dgm:spPr/>
      <dgm:t>
        <a:bodyPr/>
        <a:lstStyle/>
        <a:p>
          <a:endParaRPr lang="en-GB"/>
        </a:p>
      </dgm:t>
    </dgm:pt>
    <dgm:pt modelId="{D8FEBF62-2C06-4D64-A049-B0110E26E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1747EE2-C4F1-4BD9-80A2-7D147F53A209}" type="parTrans" cxnId="{9D718E31-7143-48B2-99B4-473B23B6070B}">
      <dgm:prSet/>
      <dgm:spPr/>
      <dgm:t>
        <a:bodyPr/>
        <a:lstStyle/>
        <a:p>
          <a:endParaRPr lang="en-GB"/>
        </a:p>
      </dgm:t>
    </dgm:pt>
    <dgm:pt modelId="{3C71375B-CFF0-45D2-A34C-BF1524FF35C1}" type="sibTrans" cxnId="{9D718E31-7143-48B2-99B4-473B23B6070B}">
      <dgm:prSet/>
      <dgm:spPr/>
      <dgm:t>
        <a:bodyPr/>
        <a:lstStyle/>
        <a:p>
          <a:endParaRPr lang="en-GB"/>
        </a:p>
      </dgm:t>
    </dgm:pt>
    <dgm:pt modelId="{DA41810A-D1C1-4334-8EFC-DB436BC0FF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40A5853-BC5C-42F4-98E8-81E5A2DA9E2C}" type="parTrans" cxnId="{F9ADE0C0-F2C6-40CB-A057-5FBE07931209}">
      <dgm:prSet/>
      <dgm:spPr/>
      <dgm:t>
        <a:bodyPr/>
        <a:lstStyle/>
        <a:p>
          <a:endParaRPr lang="en-GB"/>
        </a:p>
      </dgm:t>
    </dgm:pt>
    <dgm:pt modelId="{D2B43849-9D07-43CF-AE14-A57331BAF1EC}" type="sibTrans" cxnId="{F9ADE0C0-F2C6-40CB-A057-5FBE07931209}">
      <dgm:prSet/>
      <dgm:spPr/>
      <dgm:t>
        <a:bodyPr/>
        <a:lstStyle/>
        <a:p>
          <a:endParaRPr lang="en-GB"/>
        </a:p>
      </dgm:t>
    </dgm:pt>
    <dgm:pt modelId="{F489A748-DE06-400E-8392-8224631B4EC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Work closely with the Head Teacher and committee members.</a:t>
          </a:r>
        </a:p>
      </dgm:t>
    </dgm:pt>
    <dgm:pt modelId="{89531937-FA6D-48D7-A683-56D0844128C5}" type="parTrans" cxnId="{19F97A8A-D3B7-4E9A-B7FB-E0AB7795640C}">
      <dgm:prSet/>
      <dgm:spPr/>
      <dgm:t>
        <a:bodyPr/>
        <a:lstStyle/>
        <a:p>
          <a:endParaRPr lang="en-GB"/>
        </a:p>
      </dgm:t>
    </dgm:pt>
    <dgm:pt modelId="{26B434A8-DB02-4B1C-B100-5D7B3C8AB410}" type="sibTrans" cxnId="{19F97A8A-D3B7-4E9A-B7FB-E0AB7795640C}">
      <dgm:prSet/>
      <dgm:spPr/>
      <dgm:t>
        <a:bodyPr/>
        <a:lstStyle/>
        <a:p>
          <a:endParaRPr lang="en-GB"/>
        </a:p>
      </dgm:t>
    </dgm:pt>
    <dgm:pt modelId="{A410B70E-421A-4CEC-BF60-11135BF6CBC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Facebook page and PTA noticeboard.</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AAA5FF3-6F7F-4718-A75F-99D7D8240999}" type="sibTrans" cxnId="{0B68CB62-4AF3-4443-8246-7514DDE5D706}">
      <dgm:prSet/>
      <dgm:spPr/>
      <dgm:t>
        <a:bodyPr/>
        <a:lstStyle/>
        <a:p>
          <a:endParaRPr lang="en-GB"/>
        </a:p>
      </dgm:t>
    </dgm:pt>
    <dgm:pt modelId="{A04DF4FA-B659-487B-B8D6-47CE83EBF486}" type="parTrans" cxnId="{0B68CB62-4AF3-4443-8246-7514DDE5D706}">
      <dgm:prSet/>
      <dgm:spPr/>
      <dgm:t>
        <a:bodyPr/>
        <a:lstStyle/>
        <a:p>
          <a:endParaRPr lang="en-GB"/>
        </a:p>
      </dgm:t>
    </dgm:pt>
    <dgm:pt modelId="{93C333D2-61E4-47B4-8B4F-BDD12FBF269D}">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ECFB94E-7782-4BBA-B830-0CE7715C9E29}" type="sibTrans" cxnId="{87041E6B-A3BD-4F19-9A1C-CA9C633BE676}">
      <dgm:prSet/>
      <dgm:spPr/>
      <dgm:t>
        <a:bodyPr/>
        <a:lstStyle/>
        <a:p>
          <a:endParaRPr lang="en-GB"/>
        </a:p>
      </dgm:t>
    </dgm:pt>
    <dgm:pt modelId="{1AEE9A5F-6CA4-4FAB-9E3C-39A811A32372}" type="parTrans" cxnId="{87041E6B-A3BD-4F19-9A1C-CA9C633BE676}">
      <dgm:prSet/>
      <dgm:spPr/>
      <dgm:t>
        <a:bodyPr/>
        <a:lstStyle/>
        <a:p>
          <a:endParaRPr lang="en-GB"/>
        </a:p>
      </dgm:t>
    </dgm:pt>
    <dgm:pt modelId="{D6E81B7B-1BC3-4360-8D41-8460B2879E37}">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04186F06-18CA-4A17-AC60-6A706C3F474F}" type="sibTrans" cxnId="{5BFA5A59-A69E-412F-8ED5-D98F15CBCD26}">
      <dgm:prSet/>
      <dgm:spPr/>
      <dgm:t>
        <a:bodyPr/>
        <a:lstStyle/>
        <a:p>
          <a:endParaRPr lang="en-GB"/>
        </a:p>
      </dgm:t>
    </dgm:pt>
    <dgm:pt modelId="{DB68D580-36A6-4B8D-B241-38D41E348C98}" type="parTrans" cxnId="{5BFA5A59-A69E-412F-8ED5-D98F15CBCD26}">
      <dgm:prSet/>
      <dgm:spPr/>
      <dgm:t>
        <a:bodyPr/>
        <a:lstStyle/>
        <a:p>
          <a:endParaRPr lang="en-GB"/>
        </a:p>
      </dgm:t>
    </dgm:pt>
    <dgm:pt modelId="{3D7C95FD-73A7-47C0-9F00-0D36B10655FC}">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 with parents, school and 3</a:t>
          </a:r>
          <a:r>
            <a:rPr lang="en-US" sz="12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rd</a:t>
          </a: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 parties.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F0311946-1311-4FB9-BA20-AC8822BECD35}" type="sibTrans" cxnId="{33A57606-2F23-4A75-92C9-85EF8B65A9A1}">
      <dgm:prSet/>
      <dgm:spPr/>
      <dgm:t>
        <a:bodyPr/>
        <a:lstStyle/>
        <a:p>
          <a:endParaRPr lang="en-GB"/>
        </a:p>
      </dgm:t>
    </dgm:pt>
    <dgm:pt modelId="{84B8FE60-2D49-4671-90F9-0885B992CF24}" type="parTrans" cxnId="{33A57606-2F23-4A75-92C9-85EF8B65A9A1}">
      <dgm:prSet/>
      <dgm:spPr/>
      <dgm:t>
        <a:bodyPr/>
        <a:lstStyle/>
        <a:p>
          <a:endParaRPr lang="en-GB"/>
        </a:p>
      </dgm:t>
    </dgm:pt>
    <dgm:pt modelId="{69CD282F-06AA-4C14-8675-69288D3E9ACA}">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Correspondence secretary</a:t>
          </a:r>
        </a:p>
      </dgm:t>
    </dgm:pt>
    <dgm:pt modelId="{FBC65243-2BCE-41A8-A567-73AD931D795C}" type="sibTrans" cxnId="{C9A4E2A4-45F8-49ED-8D88-ACB310760968}">
      <dgm:prSet/>
      <dgm:spPr/>
      <dgm:t>
        <a:bodyPr/>
        <a:lstStyle/>
        <a:p>
          <a:endParaRPr lang="en-GB"/>
        </a:p>
      </dgm:t>
    </dgm:pt>
    <dgm:pt modelId="{91F36C07-3D12-4027-9320-AE86E0913FAE}" type="parTrans" cxnId="{C9A4E2A4-45F8-49ED-8D88-ACB310760968}">
      <dgm:prSet/>
      <dgm:spPr/>
      <dgm:t>
        <a:bodyPr/>
        <a:lstStyle/>
        <a:p>
          <a:endParaRPr lang="en-GB"/>
        </a:p>
      </dgm:t>
    </dgm:pt>
    <dgm:pt modelId="{9D3DAC29-4655-4EE3-B64E-11447960493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 with the support of other committee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B5DFC43-3890-42C0-9BB5-868169D22F04}" type="parTrans" cxnId="{3591FC81-8445-4110-A5D2-A191D816FFC9}">
      <dgm:prSet/>
      <dgm:spPr/>
    </dgm:pt>
    <dgm:pt modelId="{546A381F-C083-49D8-AACA-B8B254601145}" type="sibTrans" cxnId="{3591FC81-8445-4110-A5D2-A191D816FFC9}">
      <dgm:prSet/>
      <dgm:spPr/>
    </dgm:pt>
    <dgm:pt modelId="{374E8793-A2D1-4CD6-BEC5-A4CF98BC0C3A}">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FF6ECFA-5D56-4C77-B53C-742F47A2C3C0}" type="parTrans" cxnId="{43A90C6A-5C73-4B1B-90CB-54F2ED245C9C}">
      <dgm:prSet/>
      <dgm:spPr/>
    </dgm:pt>
    <dgm:pt modelId="{7FFB3D0B-A8BD-43E2-BAD9-3F7968148786}" type="sibTrans" cxnId="{43A90C6A-5C73-4B1B-90CB-54F2ED245C9C}">
      <dgm:prSet/>
      <dgm:spPr/>
    </dgm:pt>
    <dgm:pt modelId="{5D9BA95C-2D32-422D-BBBB-67ED42C000D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5A35740-9EE3-4612-8512-B3A266841789}" type="parTrans" cxnId="{6BD70A8D-D486-405A-B67C-1463865BC7C6}">
      <dgm:prSet/>
      <dgm:spPr/>
    </dgm:pt>
    <dgm:pt modelId="{D9F108DD-A658-4D0E-B03A-E57B153FD16A}" type="sibTrans" cxnId="{6BD70A8D-D486-405A-B67C-1463865BC7C6}">
      <dgm:prSet/>
      <dgm:spPr/>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4">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4">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4">
        <dgm:presLayoutVars>
          <dgm:bulletEnabled val="1"/>
        </dgm:presLayoutVars>
      </dgm:prSet>
      <dgm:spPr/>
    </dgm:pt>
    <dgm:pt modelId="{F7019539-7211-4768-BA9A-4FF09B701795}" type="pres">
      <dgm:prSet presAssocID="{5369E07B-4D4A-4ABD-A6AD-6A8D1CA80D42}" presName="space" presStyleCnt="0"/>
      <dgm:spPr/>
    </dgm:pt>
    <dgm:pt modelId="{5FBE5174-BFD2-4325-A139-1340D10B0539}" type="pres">
      <dgm:prSet presAssocID="{69CD282F-06AA-4C14-8675-69288D3E9ACA}" presName="composite" presStyleCnt="0"/>
      <dgm:spPr/>
    </dgm:pt>
    <dgm:pt modelId="{525047DB-B2D3-41F4-9582-C7F9CAB173A7}" type="pres">
      <dgm:prSet presAssocID="{69CD282F-06AA-4C14-8675-69288D3E9ACA}" presName="parTx" presStyleLbl="alignNode1" presStyleIdx="3" presStyleCnt="4">
        <dgm:presLayoutVars>
          <dgm:chMax val="0"/>
          <dgm:chPref val="0"/>
          <dgm:bulletEnabled val="1"/>
        </dgm:presLayoutVars>
      </dgm:prSet>
      <dgm:spPr/>
    </dgm:pt>
    <dgm:pt modelId="{318F716D-599C-494F-A3F6-3F0B2A3B51D0}" type="pres">
      <dgm:prSet presAssocID="{69CD282F-06AA-4C14-8675-69288D3E9ACA}" presName="desTx" presStyleLbl="alignAccFollowNode1" presStyleIdx="3" presStyleCnt="4" custLinFactNeighborX="-195" custLinFactNeighborY="-1092">
        <dgm:presLayoutVars>
          <dgm:bulletEnabled val="1"/>
        </dgm:presLayoutVars>
      </dgm:prSet>
      <dgm:spPr/>
    </dgm:pt>
  </dgm:ptLst>
  <dgm:cxnLst>
    <dgm:cxn modelId="{F5ADC803-8EB8-43AD-A0B4-CD3FCE738DF5}" type="presOf" srcId="{AA46EF44-6351-4CED-95D5-072CA6EC315B}" destId="{8793AF86-1B14-4ACB-B0FF-0A73202B5F6E}" srcOrd="0" destOrd="0" presId="urn:microsoft.com/office/officeart/2005/8/layout/hList1"/>
    <dgm:cxn modelId="{2834A504-6DBE-4D7F-9F8D-61092F611356}" srcId="{DCEB12EF-780E-43F0-80C0-E880301191BE}" destId="{48E59A5B-19EC-477F-8A7F-2F040D7B7209}" srcOrd="1" destOrd="0" parTransId="{6089F6A8-5E0F-4DF8-9567-7210F7E23712}" sibTransId="{792D9754-3A81-4BA4-9C86-1685A72D917C}"/>
    <dgm:cxn modelId="{33A57606-2F23-4A75-92C9-85EF8B65A9A1}" srcId="{69CD282F-06AA-4C14-8675-69288D3E9ACA}" destId="{3D7C95FD-73A7-47C0-9F00-0D36B10655FC}" srcOrd="0" destOrd="0" parTransId="{84B8FE60-2D49-4671-90F9-0885B992CF24}" sibTransId="{F0311946-1311-4FB9-BA20-AC8822BECD35}"/>
    <dgm:cxn modelId="{2C9D880C-906F-493B-AB32-B6108D052842}" type="presOf" srcId="{3D7C95FD-73A7-47C0-9F00-0D36B10655FC}" destId="{318F716D-599C-494F-A3F6-3F0B2A3B51D0}" srcOrd="0" destOrd="0" presId="urn:microsoft.com/office/officeart/2005/8/layout/hList1"/>
    <dgm:cxn modelId="{DCF9300F-DE6D-4600-BECC-CF0B20510C5A}" srcId="{E7F80120-A1BF-4527-9DAB-5D0D9D9FFBDC}" destId="{62CEF2D1-B476-49AA-B0CD-A2798CF22574}" srcOrd="7" destOrd="0" parTransId="{2CC132F1-A0C0-4FD9-8BC5-D000C70E9286}" sibTransId="{80C23B20-B64A-414B-924E-2164F2FDD1DD}"/>
    <dgm:cxn modelId="{2F949117-7652-4CF8-8942-09FA260B976D}" type="presOf" srcId="{DA41810A-D1C1-4334-8EFC-DB436BC0FF74}" destId="{6741DA20-0E7B-44EE-92B9-4767D04B90A8}" srcOrd="0" destOrd="3" presId="urn:microsoft.com/office/officeart/2005/8/layout/hList1"/>
    <dgm:cxn modelId="{CFB2941B-8DE0-43C6-88D6-C8201100974C}" type="presOf" srcId="{190D21F0-2B8A-4C0C-AA93-9F061735C6C2}" destId="{BA5B06B9-F2B1-4B5A-8E0F-C7582B5AD45A}" srcOrd="0" destOrd="5" presId="urn:microsoft.com/office/officeart/2005/8/layout/hList1"/>
    <dgm:cxn modelId="{E4B5131C-48FC-4822-955C-7A79E1E66CF5}" type="presOf" srcId="{9FE00E05-20D5-4092-8002-63127104BCB5}" destId="{BA5B06B9-F2B1-4B5A-8E0F-C7582B5AD45A}" srcOrd="0" destOrd="4" presId="urn:microsoft.com/office/officeart/2005/8/layout/hList1"/>
    <dgm:cxn modelId="{3E780E1E-CFFE-4784-A154-DF92F375D5E9}" type="presOf" srcId="{E7F80120-A1BF-4527-9DAB-5D0D9D9FFBDC}" destId="{20F7A63E-E3DB-421C-B4CD-37F275A820DF}" srcOrd="0" destOrd="0" presId="urn:microsoft.com/office/officeart/2005/8/layout/hList1"/>
    <dgm:cxn modelId="{35C22730-1CA9-4781-B4F1-329CB96CDE4B}" type="presOf" srcId="{5476B99E-0EFA-44DB-A556-F591DC64673A}" destId="{FCAA0DD0-AF8B-4F76-B4DE-BDDA62B7F76A}" srcOrd="0" destOrd="2" presId="urn:microsoft.com/office/officeart/2005/8/layout/hList1"/>
    <dgm:cxn modelId="{9D718E31-7143-48B2-99B4-473B23B6070B}" srcId="{AA46EF44-6351-4CED-95D5-072CA6EC315B}" destId="{D8FEBF62-2C06-4D64-A049-B0110E26EDE2}" srcOrd="2" destOrd="0" parTransId="{D1747EE2-C4F1-4BD9-80A2-7D147F53A209}" sibTransId="{3C71375B-CFF0-45D2-A34C-BF1524FF35C1}"/>
    <dgm:cxn modelId="{1A44E23E-CD5A-4189-A824-8F231596D426}" srcId="{19190234-8A99-4A3F-8422-E9DB6DD7687B}" destId="{DCEB12EF-780E-43F0-80C0-E880301191BE}" srcOrd="1" destOrd="0" parTransId="{A7FC6B70-DEF3-48AD-A857-B703C3A9F256}" sibTransId="{918D8149-801A-4C4A-9C8C-1210F12AF9B3}"/>
    <dgm:cxn modelId="{64B76A5E-17A1-45BD-AA92-7F0DD4430317}" type="presOf" srcId="{3AF50273-0B0F-471E-845B-92E7FBB4E403}" destId="{6741DA20-0E7B-44EE-92B9-4767D04B90A8}" srcOrd="0" destOrd="0" presId="urn:microsoft.com/office/officeart/2005/8/layout/hList1"/>
    <dgm:cxn modelId="{0B68CB62-4AF3-4443-8246-7514DDE5D706}" srcId="{69CD282F-06AA-4C14-8675-69288D3E9ACA}" destId="{A410B70E-421A-4CEC-BF60-11135BF6CBC5}" srcOrd="5" destOrd="0" parTransId="{A04DF4FA-B659-487B-B8D6-47CE83EBF486}" sibTransId="{8AAA5FF3-6F7F-4718-A75F-99D7D8240999}"/>
    <dgm:cxn modelId="{43A90C6A-5C73-4B1B-90CB-54F2ED245C9C}" srcId="{DCEB12EF-780E-43F0-80C0-E880301191BE}" destId="{374E8793-A2D1-4CD6-BEC5-A4CF98BC0C3A}" srcOrd="3" destOrd="0" parTransId="{8FF6ECFA-5D56-4C77-B53C-742F47A2C3C0}" sibTransId="{7FFB3D0B-A8BD-43E2-BAD9-3F7968148786}"/>
    <dgm:cxn modelId="{87041E6B-A3BD-4F19-9A1C-CA9C633BE676}" srcId="{69CD282F-06AA-4C14-8675-69288D3E9ACA}" destId="{93C333D2-61E4-47B4-8B4F-BDD12FBF269D}" srcOrd="4" destOrd="0" parTransId="{1AEE9A5F-6CA4-4FAB-9E3C-39A811A32372}" sibTransId="{2ECFB94E-7782-4BBA-B830-0CE7715C9E29}"/>
    <dgm:cxn modelId="{CD737C4D-FDAF-4B0A-ABD9-38F24C1CCB4B}" srcId="{19190234-8A99-4A3F-8422-E9DB6DD7687B}" destId="{E7F80120-A1BF-4527-9DAB-5D0D9D9FFBDC}" srcOrd="0" destOrd="0" parTransId="{4BEA84D8-B52E-4DF2-BD82-5DA4795EE4FC}" sibTransId="{356F0919-3506-42AB-AE13-E5CD608B8A60}"/>
    <dgm:cxn modelId="{C8CB9475-25BE-4160-8F1F-C88EA0F2F9CC}" type="presOf" srcId="{8B1C7FF4-D4E7-419B-A66B-8A8DE0DA008A}" destId="{FCAA0DD0-AF8B-4F76-B4DE-BDDA62B7F76A}" srcOrd="0" destOrd="0" presId="urn:microsoft.com/office/officeart/2005/8/layout/hList1"/>
    <dgm:cxn modelId="{5BFA5A59-A69E-412F-8ED5-D98F15CBCD26}" srcId="{69CD282F-06AA-4C14-8675-69288D3E9ACA}" destId="{D6E81B7B-1BC3-4360-8D41-8460B2879E37}" srcOrd="1" destOrd="0" parTransId="{DB68D580-36A6-4B8D-B241-38D41E348C98}" sibTransId="{04186F06-18CA-4A17-AC60-6A706C3F474F}"/>
    <dgm:cxn modelId="{3591FC81-8445-4110-A5D2-A191D816FFC9}" srcId="{69CD282F-06AA-4C14-8675-69288D3E9ACA}" destId="{9D3DAC29-4655-4EE3-B64E-114479604932}" srcOrd="2" destOrd="0" parTransId="{1B5DFC43-3890-42C0-9BB5-868169D22F04}" sibTransId="{546A381F-C083-49D8-AACA-B8B254601145}"/>
    <dgm:cxn modelId="{36DD5B83-12FE-4A4A-9A29-30CA04F7449F}" srcId="{E7F80120-A1BF-4527-9DAB-5D0D9D9FFBDC}" destId="{1BB8071D-D16F-4938-AB44-F946A0B8ED95}" srcOrd="2" destOrd="0" parTransId="{65E6E33B-6B5C-44D7-B12B-483AE8604560}" sibTransId="{50B446D2-12F7-4464-A4B0-C15815A5074D}"/>
    <dgm:cxn modelId="{269ABF86-9D99-46D5-BD86-86BDA7F0B010}" type="presOf" srcId="{1BB8071D-D16F-4938-AB44-F946A0B8ED95}" destId="{BA5B06B9-F2B1-4B5A-8E0F-C7582B5AD45A}" srcOrd="0" destOrd="2" presId="urn:microsoft.com/office/officeart/2005/8/layout/hList1"/>
    <dgm:cxn modelId="{19F97A8A-D3B7-4E9A-B7FB-E0AB7795640C}" srcId="{E7F80120-A1BF-4527-9DAB-5D0D9D9FFBDC}" destId="{F489A748-DE06-400E-8392-8224631B4ECF}" srcOrd="1" destOrd="0" parTransId="{89531937-FA6D-48D7-A683-56D0844128C5}" sibTransId="{26B434A8-DB02-4B1C-B100-5D7B3C8AB410}"/>
    <dgm:cxn modelId="{BD825E8C-2E30-4F30-95C1-35BF88A6A8CB}" srcId="{E7F80120-A1BF-4527-9DAB-5D0D9D9FFBDC}" destId="{9FE00E05-20D5-4092-8002-63127104BCB5}" srcOrd="4" destOrd="0" parTransId="{6ED7061F-62FB-4ADC-BC28-A409D5D7F9DE}" sibTransId="{CDF507EA-71FC-4F4D-8211-C2E9867C0AAE}"/>
    <dgm:cxn modelId="{6BD70A8D-D486-405A-B67C-1463865BC7C6}" srcId="{69CD282F-06AA-4C14-8675-69288D3E9ACA}" destId="{5D9BA95C-2D32-422D-BBBB-67ED42C000D8}" srcOrd="3" destOrd="0" parTransId="{E5A35740-9EE3-4612-8512-B3A266841789}" sibTransId="{D9F108DD-A658-4D0E-B03A-E57B153FD16A}"/>
    <dgm:cxn modelId="{4CFE3A90-AD86-4562-ABE0-3B857FA2C323}" type="presOf" srcId="{E4344550-15C9-4002-B6F3-0F8FE3BD536F}" destId="{BA5B06B9-F2B1-4B5A-8E0F-C7582B5AD45A}" srcOrd="0" destOrd="0" presId="urn:microsoft.com/office/officeart/2005/8/layout/hList1"/>
    <dgm:cxn modelId="{88804791-14A7-4DFC-A710-4F9995D91D70}" type="presOf" srcId="{3E1A3151-8E3E-4723-914C-41620FDE63F5}" destId="{BA5B06B9-F2B1-4B5A-8E0F-C7582B5AD45A}" srcOrd="0" destOrd="6" presId="urn:microsoft.com/office/officeart/2005/8/layout/hList1"/>
    <dgm:cxn modelId="{25B98995-A4A9-4954-B003-B552CE61A754}" type="presOf" srcId="{D8FEBF62-2C06-4D64-A049-B0110E26EDE2}" destId="{6741DA20-0E7B-44EE-92B9-4767D04B90A8}" srcOrd="0" destOrd="2" presId="urn:microsoft.com/office/officeart/2005/8/layout/hList1"/>
    <dgm:cxn modelId="{0A94DF96-25FC-419F-9551-238596F90EA4}" type="presOf" srcId="{374E8793-A2D1-4CD6-BEC5-A4CF98BC0C3A}" destId="{FCAA0DD0-AF8B-4F76-B4DE-BDDA62B7F76A}" srcOrd="0" destOrd="3" presId="urn:microsoft.com/office/officeart/2005/8/layout/hList1"/>
    <dgm:cxn modelId="{DEF4F19A-8857-49F5-9165-1BE4276AAD2E}" type="presOf" srcId="{D6DA93F2-A6EB-46C1-9187-C2DBC370F1C9}" destId="{6741DA20-0E7B-44EE-92B9-4767D04B90A8}" srcOrd="0" destOrd="1" presId="urn:microsoft.com/office/officeart/2005/8/layout/hList1"/>
    <dgm:cxn modelId="{C9A4E2A4-45F8-49ED-8D88-ACB310760968}" srcId="{19190234-8A99-4A3F-8422-E9DB6DD7687B}" destId="{69CD282F-06AA-4C14-8675-69288D3E9ACA}" srcOrd="3" destOrd="0" parTransId="{91F36C07-3D12-4027-9320-AE86E0913FAE}" sibTransId="{FBC65243-2BCE-41A8-A567-73AD931D795C}"/>
    <dgm:cxn modelId="{CC204BA5-A609-495A-8DE9-0BE0AA2DECDB}" type="presOf" srcId="{62CEF2D1-B476-49AA-B0CD-A2798CF22574}" destId="{BA5B06B9-F2B1-4B5A-8E0F-C7582B5AD45A}" srcOrd="0" destOrd="7" presId="urn:microsoft.com/office/officeart/2005/8/layout/hList1"/>
    <dgm:cxn modelId="{C53E30A7-905F-4DEB-8802-23E9B28778E0}" type="presOf" srcId="{F489A748-DE06-400E-8392-8224631B4ECF}" destId="{BA5B06B9-F2B1-4B5A-8E0F-C7582B5AD45A}" srcOrd="0" destOrd="1" presId="urn:microsoft.com/office/officeart/2005/8/layout/hList1"/>
    <dgm:cxn modelId="{6D9231A7-1EDF-4BCD-A94E-C88A9EC1A8DC}" type="presOf" srcId="{A410B70E-421A-4CEC-BF60-11135BF6CBC5}" destId="{318F716D-599C-494F-A3F6-3F0B2A3B51D0}" srcOrd="0" destOrd="5" presId="urn:microsoft.com/office/officeart/2005/8/layout/hList1"/>
    <dgm:cxn modelId="{1D3BC3A7-69E1-4098-B2AE-3569B557C3DC}" type="presOf" srcId="{19190234-8A99-4A3F-8422-E9DB6DD7687B}" destId="{EDBBCA5C-6F94-4C95-8738-193C3EA475A6}" srcOrd="0" destOrd="0" presId="urn:microsoft.com/office/officeart/2005/8/layout/hList1"/>
    <dgm:cxn modelId="{0B33E9A9-EB52-4A4C-80AA-3AB0D8B744D9}" type="presOf" srcId="{5D9BA95C-2D32-422D-BBBB-67ED42C000D8}" destId="{318F716D-599C-494F-A3F6-3F0B2A3B51D0}" srcOrd="0" destOrd="3" presId="urn:microsoft.com/office/officeart/2005/8/layout/hList1"/>
    <dgm:cxn modelId="{8A248BAA-216A-4B56-8965-E4AE3A40A51A}" type="presOf" srcId="{DCEB12EF-780E-43F0-80C0-E880301191BE}" destId="{B89FDFB5-A7F3-4BDA-8CF6-B6F82B6805A3}" srcOrd="0" destOrd="0" presId="urn:microsoft.com/office/officeart/2005/8/layout/hList1"/>
    <dgm:cxn modelId="{E0C1E8AD-11FA-4E22-A5E7-FA456E466E65}" type="presOf" srcId="{48E59A5B-19EC-477F-8A7F-2F040D7B7209}" destId="{FCAA0DD0-AF8B-4F76-B4DE-BDDA62B7F76A}" srcOrd="0" destOrd="1"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F9ADE0C0-F2C6-40CB-A057-5FBE07931209}" srcId="{AA46EF44-6351-4CED-95D5-072CA6EC315B}" destId="{DA41810A-D1C1-4334-8EFC-DB436BC0FF74}" srcOrd="3" destOrd="0" parTransId="{A40A5853-BC5C-42F4-98E8-81E5A2DA9E2C}" sibTransId="{D2B43849-9D07-43CF-AE14-A57331BAF1EC}"/>
    <dgm:cxn modelId="{CFED22C5-7599-4455-9434-0E0EBEC7A81A}" srcId="{DCEB12EF-780E-43F0-80C0-E880301191BE}" destId="{8B1C7FF4-D4E7-419B-A66B-8A8DE0DA008A}" srcOrd="0" destOrd="0" parTransId="{20740E76-6309-40FA-BF00-78B48F854789}" sibTransId="{BB9B37E0-EE9D-4695-B9CA-B9C932871277}"/>
    <dgm:cxn modelId="{BC5A24C9-B021-4058-B7F6-C8F1838EDB0F}" type="presOf" srcId="{9D3DAC29-4655-4EE3-B64E-114479604932}" destId="{318F716D-599C-494F-A3F6-3F0B2A3B51D0}" srcOrd="0" destOrd="2" presId="urn:microsoft.com/office/officeart/2005/8/layout/hList1"/>
    <dgm:cxn modelId="{D9FCF4CB-70C3-4BD9-900A-F78798DFC2DD}" type="presOf" srcId="{69CD282F-06AA-4C14-8675-69288D3E9ACA}" destId="{525047DB-B2D3-41F4-9582-C7F9CAB173A7}" srcOrd="0" destOrd="0" presId="urn:microsoft.com/office/officeart/2005/8/layout/hList1"/>
    <dgm:cxn modelId="{359382CC-46EE-4A8B-A450-970AA167616E}" type="presOf" srcId="{0B2C2CF2-913A-4A57-B411-14BA5BAA1F4E}" destId="{BA5B06B9-F2B1-4B5A-8E0F-C7582B5AD45A}" srcOrd="0" destOrd="3" presId="urn:microsoft.com/office/officeart/2005/8/layout/hList1"/>
    <dgm:cxn modelId="{AA4D1DD6-414C-459E-838B-BEFDF47432EC}" srcId="{E7F80120-A1BF-4527-9DAB-5D0D9D9FFBDC}" destId="{0B2C2CF2-913A-4A57-B411-14BA5BAA1F4E}" srcOrd="3" destOrd="0" parTransId="{DB27697A-1228-49C9-A341-1D0C620BC56A}" sibTransId="{9AF2342E-F312-4070-BF03-254AE6A4EDA3}"/>
    <dgm:cxn modelId="{D754C0DC-0DDD-4BD7-9245-751F91CA21C7}" type="presOf" srcId="{D6E81B7B-1BC3-4360-8D41-8460B2879E37}" destId="{318F716D-599C-494F-A3F6-3F0B2A3B51D0}" srcOrd="0" destOrd="1"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AFF449EB-3CA4-48FD-8C7B-0A5022A37FE9}" type="presOf" srcId="{93C333D2-61E4-47B4-8B4F-BDD12FBF269D}" destId="{318F716D-599C-494F-A3F6-3F0B2A3B51D0}" srcOrd="0" destOrd="4" presId="urn:microsoft.com/office/officeart/2005/8/layout/hList1"/>
    <dgm:cxn modelId="{358A88F4-7C38-4E73-B5ED-1369AF6A1AAF}" srcId="{E7F80120-A1BF-4527-9DAB-5D0D9D9FFBDC}" destId="{3E1A3151-8E3E-4723-914C-41620FDE63F5}" srcOrd="6" destOrd="0" parTransId="{D60D626F-3F53-4562-8BF9-310A4D7AD634}" sibTransId="{0AB2B39B-F38B-4812-9B5C-8D255B5847D0}"/>
    <dgm:cxn modelId="{73EB6CF6-8AF8-4EDF-AA2A-93C68DCE1317}" srcId="{E7F80120-A1BF-4527-9DAB-5D0D9D9FFBDC}" destId="{190D21F0-2B8A-4C0C-AA93-9F061735C6C2}" srcOrd="5" destOrd="0" parTransId="{4B3F6BE5-FCCF-4298-B00E-AB9DB466694F}" sibTransId="{43512D30-6E61-4540-811D-E3F8A36DC9F4}"/>
    <dgm:cxn modelId="{7DE811FB-2512-4310-94CE-87F71B89A5EC}" srcId="{DCEB12EF-780E-43F0-80C0-E880301191BE}" destId="{5476B99E-0EFA-44DB-A556-F591DC64673A}" srcOrd="2" destOrd="0" parTransId="{C1E550DC-638E-4712-8A3A-45018D26E7C4}" sibTransId="{B4790901-0D1B-44BF-AD98-0B04F7722F48}"/>
    <dgm:cxn modelId="{A26D8DFC-7523-4594-BC6F-0CD1C881B1A1}" srcId="{AA46EF44-6351-4CED-95D5-072CA6EC315B}" destId="{D6DA93F2-A6EB-46C1-9187-C2DBC370F1C9}" srcOrd="1" destOrd="0" parTransId="{E6E68EFE-2724-4EEA-8A07-167F2776AC8E}" sibTransId="{E1B9E342-83B5-43B0-A05D-D472841B168F}"/>
    <dgm:cxn modelId="{8605F1B6-2BD1-40C0-8954-8A8910EEAAD2}" type="presParOf" srcId="{EDBBCA5C-6F94-4C95-8738-193C3EA475A6}" destId="{00143F28-9AAB-4CC7-B3A1-B44836DAA562}" srcOrd="0" destOrd="0" presId="urn:microsoft.com/office/officeart/2005/8/layout/hList1"/>
    <dgm:cxn modelId="{5D718921-C931-4062-830E-AC199E71B9F5}" type="presParOf" srcId="{00143F28-9AAB-4CC7-B3A1-B44836DAA562}" destId="{20F7A63E-E3DB-421C-B4CD-37F275A820DF}" srcOrd="0" destOrd="0" presId="urn:microsoft.com/office/officeart/2005/8/layout/hList1"/>
    <dgm:cxn modelId="{2652E304-4F28-46A7-9D46-8576818F45E4}" type="presParOf" srcId="{00143F28-9AAB-4CC7-B3A1-B44836DAA562}" destId="{BA5B06B9-F2B1-4B5A-8E0F-C7582B5AD45A}" srcOrd="1" destOrd="0" presId="urn:microsoft.com/office/officeart/2005/8/layout/hList1"/>
    <dgm:cxn modelId="{084B21F2-D36F-4E7E-9AE3-26833F65B446}" type="presParOf" srcId="{EDBBCA5C-6F94-4C95-8738-193C3EA475A6}" destId="{92430D59-E493-43B1-9A01-2E668A87E089}" srcOrd="1" destOrd="0" presId="urn:microsoft.com/office/officeart/2005/8/layout/hList1"/>
    <dgm:cxn modelId="{004B1259-BBC1-49A6-9517-BC2BB96C2CC8}" type="presParOf" srcId="{EDBBCA5C-6F94-4C95-8738-193C3EA475A6}" destId="{1683D29D-7B4F-418D-9DC3-812C20A01D61}" srcOrd="2" destOrd="0" presId="urn:microsoft.com/office/officeart/2005/8/layout/hList1"/>
    <dgm:cxn modelId="{35D58F96-6183-48B3-AC82-27A4FCCC81ED}" type="presParOf" srcId="{1683D29D-7B4F-418D-9DC3-812C20A01D61}" destId="{B89FDFB5-A7F3-4BDA-8CF6-B6F82B6805A3}" srcOrd="0" destOrd="0" presId="urn:microsoft.com/office/officeart/2005/8/layout/hList1"/>
    <dgm:cxn modelId="{37399E03-65D0-494F-AF74-1D751E739B9D}" type="presParOf" srcId="{1683D29D-7B4F-418D-9DC3-812C20A01D61}" destId="{FCAA0DD0-AF8B-4F76-B4DE-BDDA62B7F76A}" srcOrd="1" destOrd="0" presId="urn:microsoft.com/office/officeart/2005/8/layout/hList1"/>
    <dgm:cxn modelId="{09C096F5-1040-4EF9-80F7-B762F657BDB2}" type="presParOf" srcId="{EDBBCA5C-6F94-4C95-8738-193C3EA475A6}" destId="{A435AA7A-8706-48F4-B4F6-7265862C0768}" srcOrd="3" destOrd="0" presId="urn:microsoft.com/office/officeart/2005/8/layout/hList1"/>
    <dgm:cxn modelId="{91434E0F-18D4-460A-A4DD-A74411E92120}" type="presParOf" srcId="{EDBBCA5C-6F94-4C95-8738-193C3EA475A6}" destId="{CE06BE5F-726B-421C-AF63-0627D4CC7BEA}" srcOrd="4" destOrd="0" presId="urn:microsoft.com/office/officeart/2005/8/layout/hList1"/>
    <dgm:cxn modelId="{7B225C8D-A230-4A32-9E7D-A74DBEECC79E}" type="presParOf" srcId="{CE06BE5F-726B-421C-AF63-0627D4CC7BEA}" destId="{8793AF86-1B14-4ACB-B0FF-0A73202B5F6E}" srcOrd="0" destOrd="0" presId="urn:microsoft.com/office/officeart/2005/8/layout/hList1"/>
    <dgm:cxn modelId="{17D34579-E99A-44A3-9724-7FD30751AA77}" type="presParOf" srcId="{CE06BE5F-726B-421C-AF63-0627D4CC7BEA}" destId="{6741DA20-0E7B-44EE-92B9-4767D04B90A8}" srcOrd="1" destOrd="0" presId="urn:microsoft.com/office/officeart/2005/8/layout/hList1"/>
    <dgm:cxn modelId="{31E60DE8-E325-4510-AC77-D1A2BEB14CBD}" type="presParOf" srcId="{EDBBCA5C-6F94-4C95-8738-193C3EA475A6}" destId="{F7019539-7211-4768-BA9A-4FF09B701795}" srcOrd="5" destOrd="0" presId="urn:microsoft.com/office/officeart/2005/8/layout/hList1"/>
    <dgm:cxn modelId="{3F9555D8-41B7-4CD2-B332-1173D3DC3078}" type="presParOf" srcId="{EDBBCA5C-6F94-4C95-8738-193C3EA475A6}" destId="{5FBE5174-BFD2-4325-A139-1340D10B0539}" srcOrd="6" destOrd="0" presId="urn:microsoft.com/office/officeart/2005/8/layout/hList1"/>
    <dgm:cxn modelId="{1546157A-E081-47B7-8CF5-DAF5F4B434F7}" type="presParOf" srcId="{5FBE5174-BFD2-4325-A139-1340D10B0539}" destId="{525047DB-B2D3-41F4-9582-C7F9CAB173A7}" srcOrd="0" destOrd="0" presId="urn:microsoft.com/office/officeart/2005/8/layout/hList1"/>
    <dgm:cxn modelId="{EC6E5737-28F8-4005-8414-F198AD74D78A}" type="presParOf" srcId="{5FBE5174-BFD2-4325-A139-1340D10B0539}" destId="{318F716D-599C-494F-A3F6-3F0B2A3B51D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Treasurer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funds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Fundraising Lead</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grants, incentives, etc.</a:t>
          </a: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Committee Members</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at meetings and support other roles.</a:t>
          </a: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Act as a signatory</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F489A748-DE06-400E-8392-8224631B4EC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p>
      </dgm:t>
    </dgm:pt>
    <dgm:pt modelId="{89531937-FA6D-48D7-A683-56D0844128C5}" type="parTrans" cxnId="{19F97A8A-D3B7-4E9A-B7FB-E0AB7795640C}">
      <dgm:prSet/>
      <dgm:spPr/>
      <dgm:t>
        <a:bodyPr/>
        <a:lstStyle/>
        <a:p>
          <a:endParaRPr lang="en-GB"/>
        </a:p>
      </dgm:t>
    </dgm:pt>
    <dgm:pt modelId="{26B434A8-DB02-4B1C-B100-5D7B3C8AB410}" type="sibTrans" cxnId="{19F97A8A-D3B7-4E9A-B7FB-E0AB7795640C}">
      <dgm:prSet/>
      <dgm:spPr/>
      <dgm:t>
        <a:bodyPr/>
        <a:lstStyle/>
        <a:p>
          <a:endParaRPr lang="en-GB"/>
        </a:p>
      </dgm:t>
    </dgm:pt>
    <dgm:pt modelId="{1E0880DD-3AF0-4A16-8141-7440F3800831}">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filing and gift aid.</a:t>
          </a:r>
        </a:p>
      </dgm:t>
    </dgm:pt>
    <dgm:pt modelId="{D3BCE2FF-61E8-4709-85F0-F0B4C806391C}" type="parTrans" cxnId="{6A160D9C-0E96-4D8E-9938-C12898BD7CCC}">
      <dgm:prSet/>
      <dgm:spPr/>
      <dgm:t>
        <a:bodyPr/>
        <a:lstStyle/>
        <a:p>
          <a:endParaRPr lang="en-GB"/>
        </a:p>
      </dgm:t>
    </dgm:pt>
    <dgm:pt modelId="{FAB89B2B-7829-47B4-9EF7-5D8FD3B77244}" type="sibTrans" cxnId="{6A160D9C-0E96-4D8E-9938-C12898BD7CCC}">
      <dgm:prSet/>
      <dgm:spPr/>
      <dgm:t>
        <a:bodyPr/>
        <a:lstStyle/>
        <a:p>
          <a:endParaRPr lang="en-GB"/>
        </a:p>
      </dgm:t>
    </dgm:pt>
    <dgm:pt modelId="{CBB46549-44AB-41FA-8A89-C9E7CC790B1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Promote incentives opportunities to parents</a:t>
          </a:r>
        </a:p>
      </dgm:t>
    </dgm:pt>
    <dgm:pt modelId="{B2CB482D-4B53-4A6D-9DFD-D9A6D6B3805D}" type="parTrans" cxnId="{BBE6681E-8748-4FFA-8AAB-BD76F315CAB5}">
      <dgm:prSet/>
      <dgm:spPr/>
      <dgm:t>
        <a:bodyPr/>
        <a:lstStyle/>
        <a:p>
          <a:endParaRPr lang="en-GB"/>
        </a:p>
      </dgm:t>
    </dgm:pt>
    <dgm:pt modelId="{836EA440-5C30-46A9-BDDB-CA55DC34B36D}" type="sibTrans" cxnId="{BBE6681E-8748-4FFA-8AAB-BD76F315CAB5}">
      <dgm:prSet/>
      <dgm:spPr/>
      <dgm:t>
        <a:bodyPr/>
        <a:lstStyle/>
        <a:p>
          <a:endParaRPr lang="en-GB"/>
        </a:p>
      </dgm:t>
    </dgm:pt>
    <dgm:pt modelId="{062C75A8-556C-41D0-B7FE-E862DBB5D09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Correspond with the school on grant applications</a:t>
          </a:r>
        </a:p>
      </dgm:t>
    </dgm:pt>
    <dgm:pt modelId="{63CD0548-1D7E-455C-964E-5BEAA4CC9ADC}" type="parTrans" cxnId="{10A7A495-CA70-4D6A-B31A-91559A60FCB6}">
      <dgm:prSet/>
      <dgm:spPr/>
      <dgm:t>
        <a:bodyPr/>
        <a:lstStyle/>
        <a:p>
          <a:endParaRPr lang="en-GB"/>
        </a:p>
      </dgm:t>
    </dgm:pt>
    <dgm:pt modelId="{466719F7-DE69-4ACD-97DE-9553233A5362}" type="sibTrans" cxnId="{10A7A495-CA70-4D6A-B31A-91559A60FCB6}">
      <dgm:prSet/>
      <dgm:spPr/>
      <dgm:t>
        <a:bodyPr/>
        <a:lstStyle/>
        <a:p>
          <a:endParaRPr lang="en-GB"/>
        </a:p>
      </dgm:t>
    </dgm:pt>
    <dgm:pt modelId="{42FD46A3-EB38-44AD-815E-A6E3C088D324}">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Lead / help organise events / projects (manage volunteers, document event process, write updates for the school newsletter etc.)</a:t>
          </a:r>
        </a:p>
      </dgm:t>
    </dgm:pt>
    <dgm:pt modelId="{DFF134A1-63B8-4493-802C-1A6AD1192074}" type="parTrans" cxnId="{876E8EA7-0ACE-44DC-9DD9-C037F13DC45E}">
      <dgm:prSet/>
      <dgm:spPr/>
      <dgm:t>
        <a:bodyPr/>
        <a:lstStyle/>
        <a:p>
          <a:endParaRPr lang="en-GB"/>
        </a:p>
      </dgm:t>
    </dgm:pt>
    <dgm:pt modelId="{42469090-B3FB-4AED-9FFD-C4363159929A}" type="sibTrans" cxnId="{876E8EA7-0ACE-44DC-9DD9-C037F13DC45E}">
      <dgm:prSet/>
      <dgm:spPr/>
      <dgm:t>
        <a:bodyPr/>
        <a:lstStyle/>
        <a:p>
          <a:endParaRPr lang="en-GB"/>
        </a:p>
      </dgm:t>
    </dgm:pt>
    <dgm:pt modelId="{744A1FAB-9F63-4D10-8AB8-55456B9AD847}">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events (posters / flyers / programmes, refreshments, source equipment, sell tickets, attend the event, etc.</a:t>
          </a:r>
        </a:p>
      </dgm:t>
    </dgm:pt>
    <dgm:pt modelId="{06910E90-FF61-47EA-86E6-A000E5D7E27A}" type="parTrans" cxnId="{428A7615-47EE-4FA8-B912-1BC7FB65E8FE}">
      <dgm:prSet/>
      <dgm:spPr/>
      <dgm:t>
        <a:bodyPr/>
        <a:lstStyle/>
        <a:p>
          <a:endParaRPr lang="en-GB"/>
        </a:p>
      </dgm:t>
    </dgm:pt>
    <dgm:pt modelId="{E304D1A5-26AD-4EAC-B2AF-494019AB1B82}" type="sibTrans" cxnId="{428A7615-47EE-4FA8-B912-1BC7FB65E8FE}">
      <dgm:prSet/>
      <dgm:spPr/>
      <dgm:t>
        <a:bodyPr/>
        <a:lstStyle/>
        <a:p>
          <a:endParaRPr lang="en-GB"/>
        </a:p>
      </dgm:t>
    </dgm:pt>
    <dgm:pt modelId="{320EDB7E-1B56-4AF4-8D9D-BD58EC62068C}">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Communicate with parents and community about events and projects</a:t>
          </a:r>
        </a:p>
      </dgm:t>
    </dgm:pt>
    <dgm:pt modelId="{BE1ABC06-3329-46EB-8C96-3BF05863123A}" type="parTrans" cxnId="{CF9E21D3-A610-4030-98F1-80F8D54BD371}">
      <dgm:prSet/>
      <dgm:spPr/>
      <dgm:t>
        <a:bodyPr/>
        <a:lstStyle/>
        <a:p>
          <a:endParaRPr lang="en-GB"/>
        </a:p>
      </dgm:t>
    </dgm:pt>
    <dgm:pt modelId="{888EFE43-3820-424D-8D7E-6FEEDB0B1B09}" type="sibTrans" cxnId="{CF9E21D3-A610-4030-98F1-80F8D54BD371}">
      <dgm:prSet/>
      <dgm:spPr/>
      <dgm:t>
        <a:bodyPr/>
        <a:lstStyle/>
        <a:p>
          <a:endParaRPr lang="en-GB"/>
        </a:p>
      </dgm:t>
    </dgm:pt>
    <dgm:pt modelId="{41B2460A-A57D-4DF3-B974-0F91D3E2AC1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Encourage participation and enthusiasm for PTA events.</a:t>
          </a:r>
        </a:p>
      </dgm:t>
    </dgm:pt>
    <dgm:pt modelId="{88F3B380-675F-4A70-B28B-1B645508B2A6}" type="parTrans" cxnId="{31D0D877-F155-4953-962F-54CBBF4054FF}">
      <dgm:prSet/>
      <dgm:spPr/>
      <dgm:t>
        <a:bodyPr/>
        <a:lstStyle/>
        <a:p>
          <a:endParaRPr lang="en-GB"/>
        </a:p>
      </dgm:t>
    </dgm:pt>
    <dgm:pt modelId="{9EF84E81-1178-4945-988E-BD6AEF725EE7}" type="sibTrans" cxnId="{31D0D877-F155-4953-962F-54CBBF4054FF}">
      <dgm:prSet/>
      <dgm:spPr/>
      <dgm:t>
        <a:bodyPr/>
        <a:lstStyle/>
        <a:p>
          <a:endParaRPr lang="en-GB"/>
        </a:p>
      </dgm:t>
    </dgm:pt>
    <dgm:pt modelId="{0B09D2E9-A88B-4B28-AA6E-FA4FDC1FF23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Vote on actions/decisions</a:t>
          </a:r>
        </a:p>
      </dgm:t>
    </dgm:pt>
    <dgm:pt modelId="{8801E9CD-17C7-4798-BA84-7768CB235D3E}" type="parTrans" cxnId="{06E9A472-7DA0-4705-9208-C8F09CEB7BC2}">
      <dgm:prSet/>
      <dgm:spPr/>
      <dgm:t>
        <a:bodyPr/>
        <a:lstStyle/>
        <a:p>
          <a:endParaRPr lang="en-GB"/>
        </a:p>
      </dgm:t>
    </dgm:pt>
    <dgm:pt modelId="{A54CE84A-44B6-47A5-A5F7-16CDB90233DB}" type="sibTrans" cxnId="{06E9A472-7DA0-4705-9208-C8F09CEB7BC2}">
      <dgm:prSet/>
      <dgm:spPr/>
      <dgm:t>
        <a:bodyPr/>
        <a:lstStyle/>
        <a:p>
          <a:endParaRPr lang="en-GB"/>
        </a:p>
      </dgm:t>
    </dgm:pt>
    <dgm:pt modelId="{40CA3F58-299A-4D7C-8B33-A12CDEDB20F0}">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Parents and Carers</a:t>
          </a:r>
        </a:p>
      </dgm:t>
    </dgm:pt>
    <dgm:pt modelId="{E7F453E7-8DF7-4343-B858-5E1B4D324876}" type="parTrans" cxnId="{C98D65AB-BDF8-4AB0-B759-E7928F0635C1}">
      <dgm:prSet/>
      <dgm:spPr/>
      <dgm:t>
        <a:bodyPr/>
        <a:lstStyle/>
        <a:p>
          <a:endParaRPr lang="en-GB"/>
        </a:p>
      </dgm:t>
    </dgm:pt>
    <dgm:pt modelId="{A48C1DE8-DE99-45D9-B42F-D0A498522B97}" type="sibTrans" cxnId="{C98D65AB-BDF8-4AB0-B759-E7928F0635C1}">
      <dgm:prSet/>
      <dgm:spPr/>
      <dgm:t>
        <a:bodyPr/>
        <a:lstStyle/>
        <a:p>
          <a:endParaRPr lang="en-GB"/>
        </a:p>
      </dgm:t>
    </dgm:pt>
    <dgm:pt modelId="{8B39E3AB-6877-4E1A-B93C-4EEBB05AD8B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Parents and carers of children at CGPS are automatically members of the PTA. The PTA committee informs them of the events and projects that are due to take place. They may attend PTA meetings, but cannot vote on decisions made. </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15A58A92-627D-439C-A75A-2D966A334446}" type="parTrans" cxnId="{6A1D419C-5E2C-4E6A-9754-D265190F613D}">
      <dgm:prSet/>
      <dgm:spPr/>
      <dgm:t>
        <a:bodyPr/>
        <a:lstStyle/>
        <a:p>
          <a:endParaRPr lang="en-GB"/>
        </a:p>
      </dgm:t>
    </dgm:pt>
    <dgm:pt modelId="{73F3502D-ED40-4835-A6A3-E4E95EE27DC4}" type="sibTrans" cxnId="{6A1D419C-5E2C-4E6A-9754-D265190F613D}">
      <dgm:prSet/>
      <dgm:spPr/>
      <dgm:t>
        <a:bodyPr/>
        <a:lstStyle/>
        <a:p>
          <a:endParaRPr lang="en-GB"/>
        </a:p>
      </dgm:t>
    </dgm:pt>
    <dgm:pt modelId="{CD3BEC3B-7830-414A-AA77-4FC6913E1F8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Attend meetings, share ideas and vote at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6B4E9E-E82A-4D11-B619-DAEC2EB2A2D8}" type="parTrans" cxnId="{73915240-0D2E-4D40-B86A-99466258FA5E}">
      <dgm:prSet/>
      <dgm:spPr/>
      <dgm:t>
        <a:bodyPr/>
        <a:lstStyle/>
        <a:p>
          <a:endParaRPr lang="en-GB"/>
        </a:p>
      </dgm:t>
    </dgm:pt>
    <dgm:pt modelId="{A90340AB-A19C-40FB-A68D-2AD10C5CB9F1}" type="sibTrans" cxnId="{73915240-0D2E-4D40-B86A-99466258FA5E}">
      <dgm:prSet/>
      <dgm:spPr/>
      <dgm:t>
        <a:bodyPr/>
        <a:lstStyle/>
        <a:p>
          <a:endParaRPr lang="en-GB"/>
        </a:p>
      </dgm:t>
    </dgm:pt>
    <dgm:pt modelId="{1A191471-9834-4E84-A675-0843A8CB16B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All parents and carers are encouraged to help at fundraising events. Information on help needed is provided via email in the run up to events.</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914BFEBB-0874-4A24-A9BE-03810274FADF}" type="parTrans" cxnId="{74BFC0E7-6DDC-4E71-B0E5-C66E00451433}">
      <dgm:prSet/>
      <dgm:spPr/>
      <dgm:t>
        <a:bodyPr/>
        <a:lstStyle/>
        <a:p>
          <a:endParaRPr lang="en-GB"/>
        </a:p>
      </dgm:t>
    </dgm:pt>
    <dgm:pt modelId="{1923BD62-C15C-470B-A771-BE247EBFE6EB}" type="sibTrans" cxnId="{74BFC0E7-6DDC-4E71-B0E5-C66E00451433}">
      <dgm:prSet/>
      <dgm:spPr/>
      <dgm:t>
        <a:bodyPr/>
        <a:lstStyle/>
        <a:p>
          <a:endParaRPr lang="en-GB"/>
        </a:p>
      </dgm:t>
    </dgm:pt>
    <dgm:pt modelId="{0203E473-4E77-4445-95F7-9EA49AD822C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Organise floats for events and collect and reconcile monies raised</a:t>
          </a:r>
        </a:p>
      </dgm:t>
    </dgm:pt>
    <dgm:pt modelId="{E1725A06-FD72-4937-A09C-0FC3EE4C66F1}" type="parTrans" cxnId="{98C9DDD8-AD49-4DA4-88C2-CF7D38F16A8E}">
      <dgm:prSet/>
      <dgm:spPr/>
    </dgm:pt>
    <dgm:pt modelId="{A6D09051-90F0-4387-8E66-CC1091DF18E6}" type="sibTrans" cxnId="{98C9DDD8-AD49-4DA4-88C2-CF7D38F16A8E}">
      <dgm:prSet/>
      <dgm:spPr/>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custScaleX="98373">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4">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4">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4">
        <dgm:presLayoutVars>
          <dgm:bulletEnabled val="1"/>
        </dgm:presLayoutVars>
      </dgm:prSet>
      <dgm:spPr/>
    </dgm:pt>
    <dgm:pt modelId="{F7019539-7211-4768-BA9A-4FF09B701795}" type="pres">
      <dgm:prSet presAssocID="{5369E07B-4D4A-4ABD-A6AD-6A8D1CA80D42}" presName="space" presStyleCnt="0"/>
      <dgm:spPr/>
    </dgm:pt>
    <dgm:pt modelId="{CC3AEDA9-3CF4-4A37-B2AC-DDABEBDCB063}" type="pres">
      <dgm:prSet presAssocID="{40CA3F58-299A-4D7C-8B33-A12CDEDB20F0}" presName="composite" presStyleCnt="0"/>
      <dgm:spPr/>
    </dgm:pt>
    <dgm:pt modelId="{B64837DE-4BA1-4A95-878F-6E18A51BD1AB}" type="pres">
      <dgm:prSet presAssocID="{40CA3F58-299A-4D7C-8B33-A12CDEDB20F0}" presName="parTx" presStyleLbl="alignNode1" presStyleIdx="3" presStyleCnt="4">
        <dgm:presLayoutVars>
          <dgm:chMax val="0"/>
          <dgm:chPref val="0"/>
          <dgm:bulletEnabled val="1"/>
        </dgm:presLayoutVars>
      </dgm:prSet>
      <dgm:spPr/>
    </dgm:pt>
    <dgm:pt modelId="{E4CC1C9D-564A-4156-9E5F-FC13ADB1DE35}" type="pres">
      <dgm:prSet presAssocID="{40CA3F58-299A-4D7C-8B33-A12CDEDB20F0}" presName="desTx" presStyleLbl="alignAccFollowNode1" presStyleIdx="3" presStyleCnt="4">
        <dgm:presLayoutVars>
          <dgm:bulletEnabled val="1"/>
        </dgm:presLayoutVars>
      </dgm:prSet>
      <dgm:spPr/>
    </dgm:pt>
  </dgm:ptLst>
  <dgm:cxnLst>
    <dgm:cxn modelId="{51578703-FC64-4410-A7D6-A82B764CF27C}" type="presOf" srcId="{9FE00E05-20D5-4092-8002-63127104BCB5}" destId="{BA5B06B9-F2B1-4B5A-8E0F-C7582B5AD45A}" srcOrd="0" destOrd="5" presId="urn:microsoft.com/office/officeart/2005/8/layout/hList1"/>
    <dgm:cxn modelId="{45D8510A-1120-4F48-8625-377BA70826D1}" type="presOf" srcId="{CBB46549-44AB-41FA-8A89-C9E7CC790B10}" destId="{FCAA0DD0-AF8B-4F76-B4DE-BDDA62B7F76A}" srcOrd="0" destOrd="1" presId="urn:microsoft.com/office/officeart/2005/8/layout/hList1"/>
    <dgm:cxn modelId="{428A7615-47EE-4FA8-B912-1BC7FB65E8FE}" srcId="{AA46EF44-6351-4CED-95D5-072CA6EC315B}" destId="{744A1FAB-9F63-4D10-8AB8-55456B9AD847}" srcOrd="2" destOrd="0" parTransId="{06910E90-FF61-47EA-86E6-A000E5D7E27A}" sibTransId="{E304D1A5-26AD-4EAC-B2AF-494019AB1B82}"/>
    <dgm:cxn modelId="{597B801D-AF83-4A5E-8DAA-3DECC2EA354E}" type="presOf" srcId="{8B1C7FF4-D4E7-419B-A66B-8A8DE0DA008A}" destId="{FCAA0DD0-AF8B-4F76-B4DE-BDDA62B7F76A}" srcOrd="0" destOrd="0" presId="urn:microsoft.com/office/officeart/2005/8/layout/hList1"/>
    <dgm:cxn modelId="{BBE6681E-8748-4FFA-8AAB-BD76F315CAB5}" srcId="{DCEB12EF-780E-43F0-80C0-E880301191BE}" destId="{CBB46549-44AB-41FA-8A89-C9E7CC790B10}" srcOrd="1" destOrd="0" parTransId="{B2CB482D-4B53-4A6D-9DFD-D9A6D6B3805D}" sibTransId="{836EA440-5C30-46A9-BDDB-CA55DC34B36D}"/>
    <dgm:cxn modelId="{9521992B-227F-41C5-BA10-B272E9450AC3}" type="presOf" srcId="{1A191471-9834-4E84-A675-0843A8CB16B1}" destId="{E4CC1C9D-564A-4156-9E5F-FC13ADB1DE35}" srcOrd="0" destOrd="1" presId="urn:microsoft.com/office/officeart/2005/8/layout/hList1"/>
    <dgm:cxn modelId="{1467E930-DBBC-4BE1-A430-359715F5CB32}" type="presOf" srcId="{CD3BEC3B-7830-414A-AA77-4FC6913E1F81}" destId="{E4CC1C9D-564A-4156-9E5F-FC13ADB1DE35}" srcOrd="0" destOrd="2" presId="urn:microsoft.com/office/officeart/2005/8/layout/hList1"/>
    <dgm:cxn modelId="{1A44E23E-CD5A-4189-A824-8F231596D426}" srcId="{19190234-8A99-4A3F-8422-E9DB6DD7687B}" destId="{DCEB12EF-780E-43F0-80C0-E880301191BE}" srcOrd="1" destOrd="0" parTransId="{A7FC6B70-DEF3-48AD-A857-B703C3A9F256}" sibTransId="{918D8149-801A-4C4A-9C8C-1210F12AF9B3}"/>
    <dgm:cxn modelId="{73915240-0D2E-4D40-B86A-99466258FA5E}" srcId="{40CA3F58-299A-4D7C-8B33-A12CDEDB20F0}" destId="{CD3BEC3B-7830-414A-AA77-4FC6913E1F81}" srcOrd="2" destOrd="0" parTransId="{4B6B4E9E-E82A-4D11-B619-DAEC2EB2A2D8}" sibTransId="{A90340AB-A19C-40FB-A68D-2AD10C5CB9F1}"/>
    <dgm:cxn modelId="{F2D62A62-6CFE-48D0-ACEC-D170EE253209}" type="presOf" srcId="{744A1FAB-9F63-4D10-8AB8-55456B9AD847}" destId="{6741DA20-0E7B-44EE-92B9-4767D04B90A8}" srcOrd="0" destOrd="2" presId="urn:microsoft.com/office/officeart/2005/8/layout/hList1"/>
    <dgm:cxn modelId="{739EBD66-2634-439F-9A6C-E8272A5007F1}" type="presOf" srcId="{1BB8071D-D16F-4938-AB44-F946A0B8ED95}" destId="{BA5B06B9-F2B1-4B5A-8E0F-C7582B5AD45A}" srcOrd="0" destOrd="3" presId="urn:microsoft.com/office/officeart/2005/8/layout/hList1"/>
    <dgm:cxn modelId="{CD737C4D-FDAF-4B0A-ABD9-38F24C1CCB4B}" srcId="{19190234-8A99-4A3F-8422-E9DB6DD7687B}" destId="{E7F80120-A1BF-4527-9DAB-5D0D9D9FFBDC}" srcOrd="0" destOrd="0" parTransId="{4BEA84D8-B52E-4DF2-BD82-5DA4795EE4FC}" sibTransId="{356F0919-3506-42AB-AE13-E5CD608B8A60}"/>
    <dgm:cxn modelId="{F6E1A16E-5E91-40A2-A974-57A0BEDE67BD}" type="presOf" srcId="{3AF50273-0B0F-471E-845B-92E7FBB4E403}" destId="{6741DA20-0E7B-44EE-92B9-4767D04B90A8}" srcOrd="0" destOrd="0" presId="urn:microsoft.com/office/officeart/2005/8/layout/hList1"/>
    <dgm:cxn modelId="{06E9A472-7DA0-4705-9208-C8F09CEB7BC2}" srcId="{AA46EF44-6351-4CED-95D5-072CA6EC315B}" destId="{0B09D2E9-A88B-4B28-AA6E-FA4FDC1FF23B}" srcOrd="5" destOrd="0" parTransId="{8801E9CD-17C7-4798-BA84-7768CB235D3E}" sibTransId="{A54CE84A-44B6-47A5-A5F7-16CDB90233DB}"/>
    <dgm:cxn modelId="{0F8E0076-2B89-402A-8395-812659F5798E}" type="presOf" srcId="{DCEB12EF-780E-43F0-80C0-E880301191BE}" destId="{B89FDFB5-A7F3-4BDA-8CF6-B6F82B6805A3}" srcOrd="0" destOrd="0" presId="urn:microsoft.com/office/officeart/2005/8/layout/hList1"/>
    <dgm:cxn modelId="{31D0D877-F155-4953-962F-54CBBF4054FF}" srcId="{AA46EF44-6351-4CED-95D5-072CA6EC315B}" destId="{41B2460A-A57D-4DF3-B974-0F91D3E2AC1B}" srcOrd="4" destOrd="0" parTransId="{88F3B380-675F-4A70-B28B-1B645508B2A6}" sibTransId="{9EF84E81-1178-4945-988E-BD6AEF725EE7}"/>
    <dgm:cxn modelId="{3B4FDF59-4C8A-4CEE-81A7-0F7631F9DFC5}" type="presOf" srcId="{AA46EF44-6351-4CED-95D5-072CA6EC315B}" destId="{8793AF86-1B14-4ACB-B0FF-0A73202B5F6E}" srcOrd="0" destOrd="0" presId="urn:microsoft.com/office/officeart/2005/8/layout/hList1"/>
    <dgm:cxn modelId="{E686D97E-68DB-4977-9EAB-F0F8F471CCFC}" type="presOf" srcId="{42FD46A3-EB38-44AD-815E-A6E3C088D324}" destId="{6741DA20-0E7B-44EE-92B9-4767D04B90A8}" srcOrd="0" destOrd="1" presId="urn:microsoft.com/office/officeart/2005/8/layout/hList1"/>
    <dgm:cxn modelId="{36DD5B83-12FE-4A4A-9A29-30CA04F7449F}" srcId="{E7F80120-A1BF-4527-9DAB-5D0D9D9FFBDC}" destId="{1BB8071D-D16F-4938-AB44-F946A0B8ED95}" srcOrd="3" destOrd="0" parTransId="{65E6E33B-6B5C-44D7-B12B-483AE8604560}" sibTransId="{50B446D2-12F7-4464-A4B0-C15815A5074D}"/>
    <dgm:cxn modelId="{3ADE0787-174A-40C9-B3EC-A98E5A5E4032}" type="presOf" srcId="{062C75A8-556C-41D0-B7FE-E862DBB5D090}" destId="{FCAA0DD0-AF8B-4F76-B4DE-BDDA62B7F76A}" srcOrd="0" destOrd="2" presId="urn:microsoft.com/office/officeart/2005/8/layout/hList1"/>
    <dgm:cxn modelId="{3184AF88-5BCF-4D0C-B741-E716E4A45DF6}" type="presOf" srcId="{0B2C2CF2-913A-4A57-B411-14BA5BAA1F4E}" destId="{BA5B06B9-F2B1-4B5A-8E0F-C7582B5AD45A}" srcOrd="0" destOrd="4" presId="urn:microsoft.com/office/officeart/2005/8/layout/hList1"/>
    <dgm:cxn modelId="{2986AB89-D063-4503-B33E-AE2E101DDA96}" type="presOf" srcId="{0203E473-4E77-4445-95F7-9EA49AD822C0}" destId="{BA5B06B9-F2B1-4B5A-8E0F-C7582B5AD45A}" srcOrd="0" destOrd="2" presId="urn:microsoft.com/office/officeart/2005/8/layout/hList1"/>
    <dgm:cxn modelId="{19F97A8A-D3B7-4E9A-B7FB-E0AB7795640C}" srcId="{E7F80120-A1BF-4527-9DAB-5D0D9D9FFBDC}" destId="{F489A748-DE06-400E-8392-8224631B4ECF}" srcOrd="1" destOrd="0" parTransId="{89531937-FA6D-48D7-A683-56D0844128C5}" sibTransId="{26B434A8-DB02-4B1C-B100-5D7B3C8AB410}"/>
    <dgm:cxn modelId="{BD825E8C-2E30-4F30-95C1-35BF88A6A8CB}" srcId="{E7F80120-A1BF-4527-9DAB-5D0D9D9FFBDC}" destId="{9FE00E05-20D5-4092-8002-63127104BCB5}" srcOrd="5" destOrd="0" parTransId="{6ED7061F-62FB-4ADC-BC28-A409D5D7F9DE}" sibTransId="{CDF507EA-71FC-4F4D-8211-C2E9867C0AAE}"/>
    <dgm:cxn modelId="{32D1238D-593A-48C7-9ED4-15F98D44AE6C}" type="presOf" srcId="{0B09D2E9-A88B-4B28-AA6E-FA4FDC1FF23B}" destId="{6741DA20-0E7B-44EE-92B9-4767D04B90A8}" srcOrd="0" destOrd="5" presId="urn:microsoft.com/office/officeart/2005/8/layout/hList1"/>
    <dgm:cxn modelId="{10A7A495-CA70-4D6A-B31A-91559A60FCB6}" srcId="{DCEB12EF-780E-43F0-80C0-E880301191BE}" destId="{062C75A8-556C-41D0-B7FE-E862DBB5D090}" srcOrd="2" destOrd="0" parTransId="{63CD0548-1D7E-455C-964E-5BEAA4CC9ADC}" sibTransId="{466719F7-DE69-4ACD-97DE-9553233A5362}"/>
    <dgm:cxn modelId="{7CCAA796-3423-48C3-A6CB-03DC729A6AA3}" type="presOf" srcId="{E7F80120-A1BF-4527-9DAB-5D0D9D9FFBDC}" destId="{20F7A63E-E3DB-421C-B4CD-37F275A820DF}" srcOrd="0" destOrd="0" presId="urn:microsoft.com/office/officeart/2005/8/layout/hList1"/>
    <dgm:cxn modelId="{55295798-957C-424E-9C33-6A9B9F20F6A9}" type="presOf" srcId="{8B39E3AB-6877-4E1A-B93C-4EEBB05AD8B8}" destId="{E4CC1C9D-564A-4156-9E5F-FC13ADB1DE35}" srcOrd="0" destOrd="0" presId="urn:microsoft.com/office/officeart/2005/8/layout/hList1"/>
    <dgm:cxn modelId="{6A160D9C-0E96-4D8E-9938-C12898BD7CCC}" srcId="{E7F80120-A1BF-4527-9DAB-5D0D9D9FFBDC}" destId="{1E0880DD-3AF0-4A16-8141-7440F3800831}" srcOrd="7" destOrd="0" parTransId="{D3BCE2FF-61E8-4709-85F0-F0B4C806391C}" sibTransId="{FAB89B2B-7829-47B4-9EF7-5D8FD3B77244}"/>
    <dgm:cxn modelId="{6A1D419C-5E2C-4E6A-9754-D265190F613D}" srcId="{40CA3F58-299A-4D7C-8B33-A12CDEDB20F0}" destId="{8B39E3AB-6877-4E1A-B93C-4EEBB05AD8B8}" srcOrd="0" destOrd="0" parTransId="{15A58A92-627D-439C-A75A-2D966A334446}" sibTransId="{73F3502D-ED40-4835-A6A3-E4E95EE27DC4}"/>
    <dgm:cxn modelId="{876E8EA7-0ACE-44DC-9DD9-C037F13DC45E}" srcId="{AA46EF44-6351-4CED-95D5-072CA6EC315B}" destId="{42FD46A3-EB38-44AD-815E-A6E3C088D324}" srcOrd="1" destOrd="0" parTransId="{DFF134A1-63B8-4493-802C-1A6AD1192074}" sibTransId="{42469090-B3FB-4AED-9FFD-C4363159929A}"/>
    <dgm:cxn modelId="{358EA2A8-1C7E-44BE-B9E8-A7AD10B020AE}" type="presOf" srcId="{1E0880DD-3AF0-4A16-8141-7440F3800831}" destId="{BA5B06B9-F2B1-4B5A-8E0F-C7582B5AD45A}" srcOrd="0" destOrd="7" presId="urn:microsoft.com/office/officeart/2005/8/layout/hList1"/>
    <dgm:cxn modelId="{DA87ADA8-75B8-4361-9A7C-153CE65FFCC1}" type="presOf" srcId="{190D21F0-2B8A-4C0C-AA93-9F061735C6C2}" destId="{BA5B06B9-F2B1-4B5A-8E0F-C7582B5AD45A}" srcOrd="0" destOrd="6" presId="urn:microsoft.com/office/officeart/2005/8/layout/hList1"/>
    <dgm:cxn modelId="{C98D65AB-BDF8-4AB0-B759-E7928F0635C1}" srcId="{19190234-8A99-4A3F-8422-E9DB6DD7687B}" destId="{40CA3F58-299A-4D7C-8B33-A12CDEDB20F0}" srcOrd="3" destOrd="0" parTransId="{E7F453E7-8DF7-4343-B858-5E1B4D324876}" sibTransId="{A48C1DE8-DE99-45D9-B42F-D0A498522B97}"/>
    <dgm:cxn modelId="{B5A384B4-776E-4B57-A611-F1C09546A8EE}" type="presOf" srcId="{19190234-8A99-4A3F-8422-E9DB6DD7687B}" destId="{EDBBCA5C-6F94-4C95-8738-193C3EA475A6}" srcOrd="0" destOrd="0" presId="urn:microsoft.com/office/officeart/2005/8/layout/hList1"/>
    <dgm:cxn modelId="{98FC61BA-E2DA-4052-A41A-B27D2DF3B6DD}" type="presOf" srcId="{41B2460A-A57D-4DF3-B974-0F91D3E2AC1B}" destId="{6741DA20-0E7B-44EE-92B9-4767D04B90A8}" srcOrd="0" destOrd="4" presId="urn:microsoft.com/office/officeart/2005/8/layout/hList1"/>
    <dgm:cxn modelId="{0468FDBF-4487-4A16-A114-D0793379B68B}" type="presOf" srcId="{40CA3F58-299A-4D7C-8B33-A12CDEDB20F0}" destId="{B64837DE-4BA1-4A95-878F-6E18A51BD1AB}" srcOrd="0" destOrd="0"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CFED22C5-7599-4455-9434-0E0EBEC7A81A}" srcId="{DCEB12EF-780E-43F0-80C0-E880301191BE}" destId="{8B1C7FF4-D4E7-419B-A66B-8A8DE0DA008A}" srcOrd="0" destOrd="0" parTransId="{20740E76-6309-40FA-BF00-78B48F854789}" sibTransId="{BB9B37E0-EE9D-4695-B9CA-B9C932871277}"/>
    <dgm:cxn modelId="{049651CB-ACD8-40B6-A165-49E55A2ADE62}" type="presOf" srcId="{320EDB7E-1B56-4AF4-8D9D-BD58EC62068C}" destId="{6741DA20-0E7B-44EE-92B9-4767D04B90A8}" srcOrd="0" destOrd="3" presId="urn:microsoft.com/office/officeart/2005/8/layout/hList1"/>
    <dgm:cxn modelId="{CF9E21D3-A610-4030-98F1-80F8D54BD371}" srcId="{AA46EF44-6351-4CED-95D5-072CA6EC315B}" destId="{320EDB7E-1B56-4AF4-8D9D-BD58EC62068C}" srcOrd="3" destOrd="0" parTransId="{BE1ABC06-3329-46EB-8C96-3BF05863123A}" sibTransId="{888EFE43-3820-424D-8D7E-6FEEDB0B1B09}"/>
    <dgm:cxn modelId="{AA4D1DD6-414C-459E-838B-BEFDF47432EC}" srcId="{E7F80120-A1BF-4527-9DAB-5D0D9D9FFBDC}" destId="{0B2C2CF2-913A-4A57-B411-14BA5BAA1F4E}" srcOrd="4" destOrd="0" parTransId="{DB27697A-1228-49C9-A341-1D0C620BC56A}" sibTransId="{9AF2342E-F312-4070-BF03-254AE6A4EDA3}"/>
    <dgm:cxn modelId="{B72359D8-8B3D-42D0-A854-15BC1867EC83}" type="presOf" srcId="{F489A748-DE06-400E-8392-8224631B4ECF}" destId="{BA5B06B9-F2B1-4B5A-8E0F-C7582B5AD45A}" srcOrd="0" destOrd="1" presId="urn:microsoft.com/office/officeart/2005/8/layout/hList1"/>
    <dgm:cxn modelId="{98C9DDD8-AD49-4DA4-88C2-CF7D38F16A8E}" srcId="{E7F80120-A1BF-4527-9DAB-5D0D9D9FFBDC}" destId="{0203E473-4E77-4445-95F7-9EA49AD822C0}" srcOrd="2" destOrd="0" parTransId="{E1725A06-FD72-4937-A09C-0FC3EE4C66F1}" sibTransId="{A6D09051-90F0-4387-8E66-CC1091DF18E6}"/>
    <dgm:cxn modelId="{FAE682E0-C846-4480-AB8E-9F358DAFF22D}" type="presOf" srcId="{E4344550-15C9-4002-B6F3-0F8FE3BD536F}" destId="{BA5B06B9-F2B1-4B5A-8E0F-C7582B5AD45A}" srcOrd="0" destOrd="0"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74BFC0E7-6DDC-4E71-B0E5-C66E00451433}" srcId="{40CA3F58-299A-4D7C-8B33-A12CDEDB20F0}" destId="{1A191471-9834-4E84-A675-0843A8CB16B1}" srcOrd="1" destOrd="0" parTransId="{914BFEBB-0874-4A24-A9BE-03810274FADF}" sibTransId="{1923BD62-C15C-470B-A771-BE247EBFE6EB}"/>
    <dgm:cxn modelId="{73EB6CF6-8AF8-4EDF-AA2A-93C68DCE1317}" srcId="{E7F80120-A1BF-4527-9DAB-5D0D9D9FFBDC}" destId="{190D21F0-2B8A-4C0C-AA93-9F061735C6C2}" srcOrd="6" destOrd="0" parTransId="{4B3F6BE5-FCCF-4298-B00E-AB9DB466694F}" sibTransId="{43512D30-6E61-4540-811D-E3F8A36DC9F4}"/>
    <dgm:cxn modelId="{1EA8F6EB-5049-4AF1-9BB8-CE877FE02EF7}" type="presParOf" srcId="{EDBBCA5C-6F94-4C95-8738-193C3EA475A6}" destId="{00143F28-9AAB-4CC7-B3A1-B44836DAA562}" srcOrd="0" destOrd="0" presId="urn:microsoft.com/office/officeart/2005/8/layout/hList1"/>
    <dgm:cxn modelId="{339FDAE2-073A-4F6D-B671-4CE3B2CA4F3B}" type="presParOf" srcId="{00143F28-9AAB-4CC7-B3A1-B44836DAA562}" destId="{20F7A63E-E3DB-421C-B4CD-37F275A820DF}" srcOrd="0" destOrd="0" presId="urn:microsoft.com/office/officeart/2005/8/layout/hList1"/>
    <dgm:cxn modelId="{FF36413A-1EA9-4027-A447-C764142E0342}" type="presParOf" srcId="{00143F28-9AAB-4CC7-B3A1-B44836DAA562}" destId="{BA5B06B9-F2B1-4B5A-8E0F-C7582B5AD45A}" srcOrd="1" destOrd="0" presId="urn:microsoft.com/office/officeart/2005/8/layout/hList1"/>
    <dgm:cxn modelId="{5F1AD77C-4F11-46CC-AC98-F27FB026C96F}" type="presParOf" srcId="{EDBBCA5C-6F94-4C95-8738-193C3EA475A6}" destId="{92430D59-E493-43B1-9A01-2E668A87E089}" srcOrd="1" destOrd="0" presId="urn:microsoft.com/office/officeart/2005/8/layout/hList1"/>
    <dgm:cxn modelId="{9101E153-2919-4A67-94DB-58AEDAB24172}" type="presParOf" srcId="{EDBBCA5C-6F94-4C95-8738-193C3EA475A6}" destId="{1683D29D-7B4F-418D-9DC3-812C20A01D61}" srcOrd="2" destOrd="0" presId="urn:microsoft.com/office/officeart/2005/8/layout/hList1"/>
    <dgm:cxn modelId="{F22BC1E0-0150-459F-B8C2-3B1E62174567}" type="presParOf" srcId="{1683D29D-7B4F-418D-9DC3-812C20A01D61}" destId="{B89FDFB5-A7F3-4BDA-8CF6-B6F82B6805A3}" srcOrd="0" destOrd="0" presId="urn:microsoft.com/office/officeart/2005/8/layout/hList1"/>
    <dgm:cxn modelId="{406B4B7D-2CB5-4E69-8CED-71E5C51BDA6B}" type="presParOf" srcId="{1683D29D-7B4F-418D-9DC3-812C20A01D61}" destId="{FCAA0DD0-AF8B-4F76-B4DE-BDDA62B7F76A}" srcOrd="1" destOrd="0" presId="urn:microsoft.com/office/officeart/2005/8/layout/hList1"/>
    <dgm:cxn modelId="{C98ACE33-79C1-494D-9088-1F5D8A7D032E}" type="presParOf" srcId="{EDBBCA5C-6F94-4C95-8738-193C3EA475A6}" destId="{A435AA7A-8706-48F4-B4F6-7265862C0768}" srcOrd="3" destOrd="0" presId="urn:microsoft.com/office/officeart/2005/8/layout/hList1"/>
    <dgm:cxn modelId="{7FA05D8C-8E14-4B5A-A79E-A06C6D627D73}" type="presParOf" srcId="{EDBBCA5C-6F94-4C95-8738-193C3EA475A6}" destId="{CE06BE5F-726B-421C-AF63-0627D4CC7BEA}" srcOrd="4" destOrd="0" presId="urn:microsoft.com/office/officeart/2005/8/layout/hList1"/>
    <dgm:cxn modelId="{76C9CDE1-F07A-4F47-A07A-445374DA24DC}" type="presParOf" srcId="{CE06BE5F-726B-421C-AF63-0627D4CC7BEA}" destId="{8793AF86-1B14-4ACB-B0FF-0A73202B5F6E}" srcOrd="0" destOrd="0" presId="urn:microsoft.com/office/officeart/2005/8/layout/hList1"/>
    <dgm:cxn modelId="{F208B25C-84E8-436B-A9FB-A58DB6DCDE38}" type="presParOf" srcId="{CE06BE5F-726B-421C-AF63-0627D4CC7BEA}" destId="{6741DA20-0E7B-44EE-92B9-4767D04B90A8}" srcOrd="1" destOrd="0" presId="urn:microsoft.com/office/officeart/2005/8/layout/hList1"/>
    <dgm:cxn modelId="{2DE4614B-A6FE-4A35-8446-51E866421CE7}" type="presParOf" srcId="{EDBBCA5C-6F94-4C95-8738-193C3EA475A6}" destId="{F7019539-7211-4768-BA9A-4FF09B701795}" srcOrd="5" destOrd="0" presId="urn:microsoft.com/office/officeart/2005/8/layout/hList1"/>
    <dgm:cxn modelId="{D34A99C5-E526-4895-A46A-881433A69528}" type="presParOf" srcId="{EDBBCA5C-6F94-4C95-8738-193C3EA475A6}" destId="{CC3AEDA9-3CF4-4A37-B2AC-DDABEBDCB063}" srcOrd="6" destOrd="0" presId="urn:microsoft.com/office/officeart/2005/8/layout/hList1"/>
    <dgm:cxn modelId="{D07E3E7A-833A-4E71-A802-A5ED650A9DFD}" type="presParOf" srcId="{CC3AEDA9-3CF4-4A37-B2AC-DDABEBDCB063}" destId="{B64837DE-4BA1-4A95-878F-6E18A51BD1AB}" srcOrd="0" destOrd="0" presId="urn:microsoft.com/office/officeart/2005/8/layout/hList1"/>
    <dgm:cxn modelId="{0CA2C919-8358-43C0-99E9-5E5673FDBB58}" type="presParOf" srcId="{CC3AEDA9-3CF4-4A37-B2AC-DDABEBDCB063}" destId="{E4CC1C9D-564A-4156-9E5F-FC13ADB1DE3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B7BC1-DAD7-44B7-B1E0-AD03085DECC7}">
      <dsp:nvSpPr>
        <dsp:cNvPr id="0" name=""/>
        <dsp:cNvSpPr/>
      </dsp:nvSpPr>
      <dsp:spPr>
        <a:xfrm>
          <a:off x="1382016" y="0"/>
          <a:ext cx="990221" cy="550123"/>
        </a:xfrm>
        <a:prstGeom prst="roundRect">
          <a:avLst>
            <a:gd name="adj" fmla="val 10000"/>
          </a:avLst>
        </a:prstGeom>
        <a:solidFill>
          <a:srgbClr val="FFFF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sp:txBody>
      <dsp:txXfrm>
        <a:off x="1398129" y="16113"/>
        <a:ext cx="957995" cy="517897"/>
      </dsp:txXfrm>
    </dsp:sp>
    <dsp:sp modelId="{99BBDA2C-7B07-4FFB-97D7-52404F3754CD}">
      <dsp:nvSpPr>
        <dsp:cNvPr id="0" name=""/>
        <dsp:cNvSpPr/>
      </dsp:nvSpPr>
      <dsp:spPr>
        <a:xfrm>
          <a:off x="2782254" y="0"/>
          <a:ext cx="990221" cy="550123"/>
        </a:xfrm>
        <a:prstGeom prst="roundRect">
          <a:avLst>
            <a:gd name="adj" fmla="val 10000"/>
          </a:avLst>
        </a:prstGeom>
        <a:solidFill>
          <a:srgbClr val="00B050"/>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sp:txBody>
      <dsp:txXfrm>
        <a:off x="2798367" y="16113"/>
        <a:ext cx="957995" cy="517897"/>
      </dsp:txXfrm>
    </dsp:sp>
    <dsp:sp modelId="{A2803F8E-2966-42B9-9ECF-115E36CAA8F5}">
      <dsp:nvSpPr>
        <dsp:cNvPr id="0" name=""/>
        <dsp:cNvSpPr/>
      </dsp:nvSpPr>
      <dsp:spPr>
        <a:xfrm>
          <a:off x="2385991" y="2338023"/>
          <a:ext cx="412592" cy="412592"/>
        </a:xfrm>
        <a:prstGeom prst="triangle">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357E792-F736-4184-9C46-BE34FE970012}">
      <dsp:nvSpPr>
        <dsp:cNvPr id="0" name=""/>
        <dsp:cNvSpPr/>
      </dsp:nvSpPr>
      <dsp:spPr>
        <a:xfrm>
          <a:off x="1354510" y="2166054"/>
          <a:ext cx="2475554" cy="1672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8E9543F-62EF-401C-95CA-BAC60D1C0266}">
      <dsp:nvSpPr>
        <dsp:cNvPr id="0" name=""/>
        <dsp:cNvSpPr/>
      </dsp:nvSpPr>
      <dsp:spPr>
        <a:xfrm>
          <a:off x="2812337" y="1806604"/>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2 pieces of substantial play equipment</a:t>
          </a:r>
        </a:p>
      </dsp:txBody>
      <dsp:txXfrm>
        <a:off x="2828880" y="1823147"/>
        <a:ext cx="957135" cy="305789"/>
      </dsp:txXfrm>
    </dsp:sp>
    <dsp:sp modelId="{BD83B13F-E6A0-4265-B153-85E7AA3CB559}">
      <dsp:nvSpPr>
        <dsp:cNvPr id="0" name=""/>
        <dsp:cNvSpPr/>
      </dsp:nvSpPr>
      <dsp:spPr>
        <a:xfrm>
          <a:off x="2812337" y="1441322"/>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£1k New starter gifts, leavers dictionaries</a:t>
          </a:r>
        </a:p>
      </dsp:txBody>
      <dsp:txXfrm>
        <a:off x="2828880" y="1457865"/>
        <a:ext cx="957135" cy="305789"/>
      </dsp:txXfrm>
    </dsp:sp>
    <dsp:sp modelId="{B03ECF8C-38C5-4D8E-A3E3-03A7A6EB45EF}">
      <dsp:nvSpPr>
        <dsp:cNvPr id="0" name=""/>
        <dsp:cNvSpPr/>
      </dsp:nvSpPr>
      <dsp:spPr>
        <a:xfrm>
          <a:off x="2812337" y="1076040"/>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£1.5k towards school trips</a:t>
          </a:r>
        </a:p>
      </dsp:txBody>
      <dsp:txXfrm>
        <a:off x="2828880" y="1092583"/>
        <a:ext cx="957135" cy="305789"/>
      </dsp:txXfrm>
    </dsp:sp>
    <dsp:sp modelId="{FC49D542-EE81-4BAA-8856-5C3B6CDA3E2F}">
      <dsp:nvSpPr>
        <dsp:cNvPr id="0" name=""/>
        <dsp:cNvSpPr/>
      </dsp:nvSpPr>
      <dsp:spPr>
        <a:xfrm>
          <a:off x="2812337" y="704157"/>
          <a:ext cx="990221" cy="338875"/>
        </a:xfrm>
        <a:prstGeom prst="star6">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A solid £5k to start our playground appeal.</a:t>
          </a:r>
        </a:p>
      </dsp:txBody>
      <dsp:txXfrm>
        <a:off x="2977368" y="788874"/>
        <a:ext cx="660159" cy="169441"/>
      </dsp:txXfrm>
    </dsp:sp>
    <dsp:sp modelId="{AD34BA5D-239F-4F87-8A65-2E39ACE9031F}">
      <dsp:nvSpPr>
        <dsp:cNvPr id="0" name=""/>
        <dsp:cNvSpPr/>
      </dsp:nvSpPr>
      <dsp:spPr>
        <a:xfrm>
          <a:off x="1382016" y="1806604"/>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Bag2school, match funding, Bingo, sponsorship</a:t>
          </a:r>
        </a:p>
      </dsp:txBody>
      <dsp:txXfrm>
        <a:off x="1398559" y="1823147"/>
        <a:ext cx="957135" cy="305789"/>
      </dsp:txXfrm>
    </dsp:sp>
    <dsp:sp modelId="{13FA3E04-8B79-48C5-9924-9B4DDE9A4E43}">
      <dsp:nvSpPr>
        <dsp:cNvPr id="0" name=""/>
        <dsp:cNvSpPr/>
      </dsp:nvSpPr>
      <dsp:spPr>
        <a:xfrm>
          <a:off x="1382016" y="1441322"/>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Christmas Activities</a:t>
          </a:r>
        </a:p>
      </dsp:txBody>
      <dsp:txXfrm>
        <a:off x="1398559" y="1457865"/>
        <a:ext cx="957135" cy="305789"/>
      </dsp:txXfrm>
    </dsp:sp>
    <dsp:sp modelId="{E02FD43E-2A80-4221-AF06-BBB4E0044A13}">
      <dsp:nvSpPr>
        <dsp:cNvPr id="0" name=""/>
        <dsp:cNvSpPr/>
      </dsp:nvSpPr>
      <dsp:spPr>
        <a:xfrm>
          <a:off x="1382016" y="1076040"/>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3 discos, movie nights, Easter activities</a:t>
          </a:r>
        </a:p>
      </dsp:txBody>
      <dsp:txXfrm>
        <a:off x="1398559" y="1092583"/>
        <a:ext cx="957135" cy="305789"/>
      </dsp:txXfrm>
    </dsp:sp>
    <dsp:sp modelId="{B0EBF16E-C5FB-4E64-AE98-FEC26CC41BA0}">
      <dsp:nvSpPr>
        <dsp:cNvPr id="0" name=""/>
        <dsp:cNvSpPr/>
      </dsp:nvSpPr>
      <dsp:spPr>
        <a:xfrm>
          <a:off x="1382016" y="704157"/>
          <a:ext cx="990221" cy="338875"/>
        </a:xfrm>
        <a:prstGeom prst="star6">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sp:txBody>
      <dsp:txXfrm>
        <a:off x="1547047" y="788874"/>
        <a:ext cx="660159" cy="169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75C26-0ADD-4A35-AF18-E55F7E85B58A}">
      <dsp:nvSpPr>
        <dsp:cNvPr id="0" name=""/>
        <dsp:cNvSpPr/>
      </dsp:nvSpPr>
      <dsp:spPr>
        <a:xfrm rot="5400000">
          <a:off x="-324035"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rgbClr val="FFFF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Key </a:t>
          </a:r>
        </a:p>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Objectives</a:t>
          </a:r>
        </a:p>
      </dsp:txBody>
      <dsp:txXfrm rot="-5400000">
        <a:off x="1" y="756083"/>
        <a:ext cx="1512168" cy="648072"/>
      </dsp:txXfrm>
    </dsp:sp>
    <dsp:sp modelId="{218FCD58-6D21-498B-83B3-E2FE0D11746B}">
      <dsp:nvSpPr>
        <dsp:cNvPr id="0" name=""/>
        <dsp:cNvSpPr/>
      </dsp:nvSpPr>
      <dsp:spPr>
        <a:xfrm rot="5400000">
          <a:off x="2034226" y="-522057"/>
          <a:ext cx="1404156" cy="244827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play equipment to enhance the outside areas of our school. </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1512169" y="0"/>
        <a:ext cx="2448271" cy="1404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40A1A-A860-44C2-853C-6AB4C429CDCD}">
      <dsp:nvSpPr>
        <dsp:cNvPr id="0" name=""/>
        <dsp:cNvSpPr/>
      </dsp:nvSpPr>
      <dsp:spPr>
        <a:xfrm rot="5400000">
          <a:off x="2052227"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5"/>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Additional Objectives</a:t>
          </a:r>
        </a:p>
      </dsp:txBody>
      <dsp:txXfrm rot="-5400000">
        <a:off x="2376263" y="756083"/>
        <a:ext cx="1512168" cy="648072"/>
      </dsp:txXfrm>
    </dsp:sp>
    <dsp:sp modelId="{3951AD96-818B-4E27-A2E9-DBC30BF0734D}">
      <dsp:nvSpPr>
        <dsp:cNvPr id="0" name=""/>
        <dsp:cNvSpPr/>
      </dsp:nvSpPr>
      <dsp:spPr>
        <a:xfrm rot="16200000">
          <a:off x="486053" y="-486053"/>
          <a:ext cx="1404156" cy="23762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80" tIns="5080" rIns="56896" bIns="5080" numCol="1" spcCol="1270" anchor="ctr" anchorCtr="0">
          <a:noAutofit/>
        </a:bodyPr>
        <a:lstStyle/>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an open and honest appraisal of the last year, focusing on Parent, Teacher and Committee feedback and comments following our events. What to do less of, What to do more of and Even Better If</a:t>
          </a:r>
          <a:r>
            <a:rPr lang="en-GB" altLang="ja-JP"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0" y="0"/>
        <a:ext cx="2376263" cy="1404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7B36-A734-42A7-A64A-728BB7B1C17F}">
      <dsp:nvSpPr>
        <dsp:cNvPr id="0" name=""/>
        <dsp:cNvSpPr/>
      </dsp:nvSpPr>
      <dsp:spPr>
        <a:xfrm>
          <a:off x="2274" y="34435"/>
          <a:ext cx="1367448" cy="360837"/>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sp:txBody>
      <dsp:txXfrm>
        <a:off x="2274" y="34435"/>
        <a:ext cx="1367448" cy="360837"/>
      </dsp:txXfrm>
    </dsp:sp>
    <dsp:sp modelId="{BF0A5E17-8082-479F-A06B-42DF868CC424}">
      <dsp:nvSpPr>
        <dsp:cNvPr id="0" name=""/>
        <dsp:cNvSpPr/>
      </dsp:nvSpPr>
      <dsp:spPr>
        <a:xfrm>
          <a:off x="4" y="381895"/>
          <a:ext cx="1367448" cy="18665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A record breaking sizzler.</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A community bingo night.</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Bag2school</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Penny jars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A magician night.</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Movie nights.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sp:txBody>
      <dsp:txXfrm>
        <a:off x="4" y="381895"/>
        <a:ext cx="1367448" cy="1866599"/>
      </dsp:txXfrm>
    </dsp:sp>
    <dsp:sp modelId="{52CF10D7-0CA1-401F-9B4F-BC669AE3DCBF}">
      <dsp:nvSpPr>
        <dsp:cNvPr id="0" name=""/>
        <dsp:cNvSpPr/>
      </dsp:nvSpPr>
      <dsp:spPr>
        <a:xfrm>
          <a:off x="1561165" y="43467"/>
          <a:ext cx="1367448" cy="402161"/>
        </a:xfrm>
        <a:prstGeom prst="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sp:txBody>
      <dsp:txXfrm>
        <a:off x="1561165" y="43467"/>
        <a:ext cx="1367448" cy="402161"/>
      </dsp:txXfrm>
    </dsp:sp>
    <dsp:sp modelId="{060D614F-0E62-4A39-8E87-AAF13BDB3460}">
      <dsp:nvSpPr>
        <dsp:cNvPr id="0" name=""/>
        <dsp:cNvSpPr/>
      </dsp:nvSpPr>
      <dsp:spPr>
        <a:xfrm>
          <a:off x="1561165" y="424966"/>
          <a:ext cx="1367448" cy="18665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 weather!</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sp:txBody>
      <dsp:txXfrm>
        <a:off x="1561165" y="424966"/>
        <a:ext cx="1367448" cy="1866599"/>
      </dsp:txXfrm>
    </dsp:sp>
    <dsp:sp modelId="{1E24A0D3-EA10-40E2-B207-E5585E3994C1}">
      <dsp:nvSpPr>
        <dsp:cNvPr id="0" name=""/>
        <dsp:cNvSpPr/>
      </dsp:nvSpPr>
      <dsp:spPr>
        <a:xfrm>
          <a:off x="3120057" y="53798"/>
          <a:ext cx="1367448" cy="360837"/>
        </a:xfrm>
        <a:prstGeom prst="rect">
          <a:avLst/>
        </a:prstGeom>
        <a:solidFill>
          <a:srgbClr val="92D050"/>
        </a:solidFill>
        <a:ln w="9525" cap="flat" cmpd="sng" algn="ctr">
          <a:solidFill>
            <a:srgbClr val="92D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sp:txBody>
      <dsp:txXfrm>
        <a:off x="3120057" y="53798"/>
        <a:ext cx="1367448" cy="360837"/>
      </dsp:txXfrm>
    </dsp:sp>
    <dsp:sp modelId="{14E69B53-7B86-49FA-AB52-784CF1222D96}">
      <dsp:nvSpPr>
        <dsp:cNvPr id="0" name=""/>
        <dsp:cNvSpPr/>
      </dsp:nvSpPr>
      <dsp:spPr>
        <a:xfrm>
          <a:off x="3110745" y="436437"/>
          <a:ext cx="1367448" cy="18665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More usage of social media to promote events and solicit support</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Improving our way of working as a PTA committee</a:t>
          </a:r>
        </a:p>
      </dsp:txBody>
      <dsp:txXfrm>
        <a:off x="3110745" y="436437"/>
        <a:ext cx="1367448" cy="1866599"/>
      </dsp:txXfrm>
    </dsp:sp>
    <dsp:sp modelId="{1C8322F2-571C-4923-98BE-2D8EF4A61FF1}">
      <dsp:nvSpPr>
        <dsp:cNvPr id="0" name=""/>
        <dsp:cNvSpPr/>
      </dsp:nvSpPr>
      <dsp:spPr>
        <a:xfrm>
          <a:off x="4678949" y="53798"/>
          <a:ext cx="1367448" cy="360837"/>
        </a:xfrm>
        <a:prstGeom prst="rect">
          <a:avLst/>
        </a:prstGeom>
        <a:solidFill>
          <a:srgbClr val="00B0F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18/19</a:t>
          </a:r>
        </a:p>
      </dsp:txBody>
      <dsp:txXfrm>
        <a:off x="4678949" y="53798"/>
        <a:ext cx="1367448" cy="360837"/>
      </dsp:txXfrm>
    </dsp:sp>
    <dsp:sp modelId="{7E5E821D-76A2-4405-BB6E-9CFC35ED4753}">
      <dsp:nvSpPr>
        <dsp:cNvPr id="0" name=""/>
        <dsp:cNvSpPr/>
      </dsp:nvSpPr>
      <dsp:spPr>
        <a:xfrm>
          <a:off x="4678949" y="414635"/>
          <a:ext cx="1367448" cy="186659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resourcing support for the Schools outdoor development plan</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a:p>
          <a:pPr marL="57150" lvl="1" indent="-57150" algn="l" defTabSz="444500">
            <a:lnSpc>
              <a:spcPct val="90000"/>
            </a:lnSpc>
            <a:spcBef>
              <a:spcPct val="0"/>
            </a:spcBef>
            <a:spcAft>
              <a:spcPct val="15000"/>
            </a:spcAft>
            <a:buChar char="•"/>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a:p>
          <a:pPr marL="57150" lvl="1" indent="-57150" algn="l" defTabSz="444500">
            <a:lnSpc>
              <a:spcPct val="90000"/>
            </a:lnSpc>
            <a:spcBef>
              <a:spcPct val="0"/>
            </a:spcBef>
            <a:spcAft>
              <a:spcPct val="15000"/>
            </a:spcAft>
            <a:buChar char="•"/>
          </a:pPr>
          <a:endPar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4678949" y="414635"/>
        <a:ext cx="1367448" cy="1866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3221" y="1037769"/>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Chair</a:t>
          </a:r>
        </a:p>
      </dsp:txBody>
      <dsp:txXfrm>
        <a:off x="3221" y="1037769"/>
        <a:ext cx="1937219" cy="774887"/>
      </dsp:txXfrm>
    </dsp:sp>
    <dsp:sp modelId="{BA5B06B9-F2B1-4B5A-8E0F-C7582B5AD45A}">
      <dsp:nvSpPr>
        <dsp:cNvPr id="0" name=""/>
        <dsp:cNvSpPr/>
      </dsp:nvSpPr>
      <dsp:spPr>
        <a:xfrm>
          <a:off x="3221" y="1812657"/>
          <a:ext cx="1937219" cy="374692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Work closely with the Head Teacher and committee members.</a:t>
          </a: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Set agendas, run meetings to time, ensuring everyone can contribute.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committee.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3221" y="1812657"/>
        <a:ext cx="1937219" cy="3746924"/>
      </dsp:txXfrm>
    </dsp:sp>
    <dsp:sp modelId="{B89FDFB5-A7F3-4BDA-8CF6-B6F82B6805A3}">
      <dsp:nvSpPr>
        <dsp:cNvPr id="0" name=""/>
        <dsp:cNvSpPr/>
      </dsp:nvSpPr>
      <dsp:spPr>
        <a:xfrm>
          <a:off x="2211651" y="1037769"/>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Vice Chair</a:t>
          </a:r>
        </a:p>
      </dsp:txBody>
      <dsp:txXfrm>
        <a:off x="2211651" y="1037769"/>
        <a:ext cx="1937219" cy="774887"/>
      </dsp:txXfrm>
    </dsp:sp>
    <dsp:sp modelId="{FCAA0DD0-AF8B-4F76-B4DE-BDDA62B7F76A}">
      <dsp:nvSpPr>
        <dsp:cNvPr id="0" name=""/>
        <dsp:cNvSpPr/>
      </dsp:nvSpPr>
      <dsp:spPr>
        <a:xfrm>
          <a:off x="2211651" y="1812657"/>
          <a:ext cx="1937219" cy="374692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Deputize for the Chair in absence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2211651" y="1812657"/>
        <a:ext cx="1937219" cy="3746924"/>
      </dsp:txXfrm>
    </dsp:sp>
    <dsp:sp modelId="{8793AF86-1B14-4ACB-B0FF-0A73202B5F6E}">
      <dsp:nvSpPr>
        <dsp:cNvPr id="0" name=""/>
        <dsp:cNvSpPr/>
      </dsp:nvSpPr>
      <dsp:spPr>
        <a:xfrm>
          <a:off x="4420081" y="1037769"/>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Minutes Secretary</a:t>
          </a:r>
        </a:p>
      </dsp:txBody>
      <dsp:txXfrm>
        <a:off x="4420081" y="1037769"/>
        <a:ext cx="1937219" cy="774887"/>
      </dsp:txXfrm>
    </dsp:sp>
    <dsp:sp modelId="{6741DA20-0E7B-44EE-92B9-4767D04B90A8}">
      <dsp:nvSpPr>
        <dsp:cNvPr id="0" name=""/>
        <dsp:cNvSpPr/>
      </dsp:nvSpPr>
      <dsp:spPr>
        <a:xfrm>
          <a:off x="4420081" y="1812657"/>
          <a:ext cx="1937219" cy="374692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4420081" y="1812657"/>
        <a:ext cx="1937219" cy="3746924"/>
      </dsp:txXfrm>
    </dsp:sp>
    <dsp:sp modelId="{525047DB-B2D3-41F4-9582-C7F9CAB173A7}">
      <dsp:nvSpPr>
        <dsp:cNvPr id="0" name=""/>
        <dsp:cNvSpPr/>
      </dsp:nvSpPr>
      <dsp:spPr>
        <a:xfrm>
          <a:off x="6628511" y="1037769"/>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Correspondence secretary</a:t>
          </a:r>
        </a:p>
      </dsp:txBody>
      <dsp:txXfrm>
        <a:off x="6628511" y="1037769"/>
        <a:ext cx="1937219" cy="774887"/>
      </dsp:txXfrm>
    </dsp:sp>
    <dsp:sp modelId="{318F716D-599C-494F-A3F6-3F0B2A3B51D0}">
      <dsp:nvSpPr>
        <dsp:cNvPr id="0" name=""/>
        <dsp:cNvSpPr/>
      </dsp:nvSpPr>
      <dsp:spPr>
        <a:xfrm>
          <a:off x="6624733" y="1771740"/>
          <a:ext cx="1937219" cy="374692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 with parents, school and 3</a:t>
          </a:r>
          <a:r>
            <a:rPr lang="en-US" sz="1200" kern="12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rd</a:t>
          </a: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 parties.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 with the support of other committee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Facebook page and PTA noticeboard.</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6624733" y="1771740"/>
        <a:ext cx="1937219" cy="3746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18981" y="780418"/>
          <a:ext cx="1905700"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Treasurer</a:t>
          </a:r>
        </a:p>
      </dsp:txBody>
      <dsp:txXfrm>
        <a:off x="18981" y="780418"/>
        <a:ext cx="1905700" cy="750969"/>
      </dsp:txXfrm>
    </dsp:sp>
    <dsp:sp modelId="{BA5B06B9-F2B1-4B5A-8E0F-C7582B5AD45A}">
      <dsp:nvSpPr>
        <dsp:cNvPr id="0" name=""/>
        <dsp:cNvSpPr/>
      </dsp:nvSpPr>
      <dsp:spPr>
        <a:xfrm>
          <a:off x="3221" y="1531387"/>
          <a:ext cx="1937219" cy="428554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funds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Organise floats for events and collect and reconcile monies raised</a:t>
          </a: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Act as a signatory</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filing and gift aid.</a:t>
          </a:r>
        </a:p>
      </dsp:txBody>
      <dsp:txXfrm>
        <a:off x="3221" y="1531387"/>
        <a:ext cx="1937219" cy="4285545"/>
      </dsp:txXfrm>
    </dsp:sp>
    <dsp:sp modelId="{B89FDFB5-A7F3-4BDA-8CF6-B6F82B6805A3}">
      <dsp:nvSpPr>
        <dsp:cNvPr id="0" name=""/>
        <dsp:cNvSpPr/>
      </dsp:nvSpPr>
      <dsp:spPr>
        <a:xfrm>
          <a:off x="2211651" y="780418"/>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Fundraising Lead</a:t>
          </a:r>
        </a:p>
      </dsp:txBody>
      <dsp:txXfrm>
        <a:off x="2211651" y="780418"/>
        <a:ext cx="1937219" cy="750969"/>
      </dsp:txXfrm>
    </dsp:sp>
    <dsp:sp modelId="{FCAA0DD0-AF8B-4F76-B4DE-BDDA62B7F76A}">
      <dsp:nvSpPr>
        <dsp:cNvPr id="0" name=""/>
        <dsp:cNvSpPr/>
      </dsp:nvSpPr>
      <dsp:spPr>
        <a:xfrm>
          <a:off x="2211651" y="1531387"/>
          <a:ext cx="1937219" cy="428554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grants, incentives,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Promote incentives opportunities to parents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Correspond with the school on grant applications</a:t>
          </a:r>
        </a:p>
      </dsp:txBody>
      <dsp:txXfrm>
        <a:off x="2211651" y="1531387"/>
        <a:ext cx="1937219" cy="4285545"/>
      </dsp:txXfrm>
    </dsp:sp>
    <dsp:sp modelId="{8793AF86-1B14-4ACB-B0FF-0A73202B5F6E}">
      <dsp:nvSpPr>
        <dsp:cNvPr id="0" name=""/>
        <dsp:cNvSpPr/>
      </dsp:nvSpPr>
      <dsp:spPr>
        <a:xfrm>
          <a:off x="4420081" y="780418"/>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Committee Members</a:t>
          </a:r>
        </a:p>
      </dsp:txBody>
      <dsp:txXfrm>
        <a:off x="4420081" y="780418"/>
        <a:ext cx="1937219" cy="750969"/>
      </dsp:txXfrm>
    </dsp:sp>
    <dsp:sp modelId="{6741DA20-0E7B-44EE-92B9-4767D04B90A8}">
      <dsp:nvSpPr>
        <dsp:cNvPr id="0" name=""/>
        <dsp:cNvSpPr/>
      </dsp:nvSpPr>
      <dsp:spPr>
        <a:xfrm>
          <a:off x="4420081" y="1531387"/>
          <a:ext cx="1937219" cy="428554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at meetings and support other roles.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Lead / help organise events / projects (manage volunteers, document event process, write updates for the school newsletter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events (posters / flyers / programmes, refreshments, source equipment, sell tickets, attend the event,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Communicate with parents and community about events and projects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Encourage participation and enthusiasm for PTA events.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Vote on actions/decisions</a:t>
          </a:r>
        </a:p>
      </dsp:txBody>
      <dsp:txXfrm>
        <a:off x="4420081" y="1531387"/>
        <a:ext cx="1937219" cy="4285545"/>
      </dsp:txXfrm>
    </dsp:sp>
    <dsp:sp modelId="{B64837DE-4BA1-4A95-878F-6E18A51BD1AB}">
      <dsp:nvSpPr>
        <dsp:cNvPr id="0" name=""/>
        <dsp:cNvSpPr/>
      </dsp:nvSpPr>
      <dsp:spPr>
        <a:xfrm>
          <a:off x="6628511" y="780418"/>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Tahoma" panose="020B0604030504040204" pitchFamily="34" charset="0"/>
              <a:ea typeface="Tahoma" panose="020B0604030504040204" pitchFamily="34" charset="0"/>
              <a:cs typeface="Tahoma" panose="020B0604030504040204" pitchFamily="34" charset="0"/>
            </a:rPr>
            <a:t>Parents and Carers</a:t>
          </a:r>
        </a:p>
      </dsp:txBody>
      <dsp:txXfrm>
        <a:off x="6628511" y="780418"/>
        <a:ext cx="1937219" cy="750969"/>
      </dsp:txXfrm>
    </dsp:sp>
    <dsp:sp modelId="{E4CC1C9D-564A-4156-9E5F-FC13ADB1DE35}">
      <dsp:nvSpPr>
        <dsp:cNvPr id="0" name=""/>
        <dsp:cNvSpPr/>
      </dsp:nvSpPr>
      <dsp:spPr>
        <a:xfrm>
          <a:off x="6628511" y="1531387"/>
          <a:ext cx="1937219" cy="4285545"/>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Parents and carers of children at CGPS are automatically members of the PTA. The PTA committee informs them of the events and projects that are due to take place. They may attend PTA meetings, but cannot vote on decisions made. </a:t>
          </a:r>
          <a:endParaRPr lang="en-GB"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All parents and carers are encouraged to help at fundraising events. Information on help needed is provided via email in the run up to events.</a:t>
          </a:r>
          <a:endParaRPr lang="en-GB"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Attend meetings, share ideas and vote at the AGM</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6628511" y="1531387"/>
        <a:ext cx="1937219" cy="428554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1" name="Rectangle 3"/>
          <p:cNvSpPr>
            <a:spLocks noGrp="1" noChangeArrowheads="1"/>
          </p:cNvSpPr>
          <p:nvPr>
            <p:ph type="dt" idx="1"/>
          </p:nvPr>
        </p:nvSpPr>
        <p:spPr bwMode="auto">
          <a:xfrm>
            <a:off x="3887364" y="0"/>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dirty="0"/>
          </a:p>
        </p:txBody>
      </p:sp>
      <p:sp>
        <p:nvSpPr>
          <p:cNvPr id="922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913554" y="4724084"/>
            <a:ext cx="5030892" cy="447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448167"/>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5" name="Rectangle 7"/>
          <p:cNvSpPr>
            <a:spLocks noGrp="1" noChangeArrowheads="1"/>
          </p:cNvSpPr>
          <p:nvPr>
            <p:ph type="sldNum" sz="quarter" idx="5"/>
          </p:nvPr>
        </p:nvSpPr>
        <p:spPr bwMode="auto">
          <a:xfrm>
            <a:off x="3887364" y="9448167"/>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algn="r">
              <a:defRPr sz="1200" smtClean="0"/>
            </a:lvl1pPr>
          </a:lstStyle>
          <a:p>
            <a:pPr>
              <a:defRPr/>
            </a:pPr>
            <a:fld id="{9880690B-12FE-417B-AEF6-BDED78566665}" type="slidenum">
              <a:rPr lang="en-GB" altLang="en-US"/>
              <a:pPr>
                <a:defRPr/>
              </a:pPr>
              <a:t>‹#›</a:t>
            </a:fld>
            <a:endParaRPr lang="en-GB" altLang="en-US" dirty="0"/>
          </a:p>
        </p:txBody>
      </p:sp>
    </p:spTree>
    <p:extLst>
      <p:ext uri="{BB962C8B-B14F-4D97-AF65-F5344CB8AC3E}">
        <p14:creationId xmlns:p14="http://schemas.microsoft.com/office/powerpoint/2010/main" val="3133423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315" name="Notes Placeholder 2"/>
          <p:cNvSpPr>
            <a:spLocks noGrp="1"/>
          </p:cNvSpPr>
          <p:nvPr>
            <p:ph type="body" idx="1"/>
          </p:nvPr>
        </p:nvSpPr>
        <p:spPr>
          <a:noFill/>
        </p:spPr>
        <p:txBody>
          <a:bodyPr/>
          <a:lstStyle/>
          <a:p>
            <a:endParaRPr lang="en-US" altLang="en-US" dirty="0"/>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CF3125A-9363-44EE-B8CC-C85889342CC2}" type="slidenum">
              <a:rPr lang="en-GB" altLang="en-US" sz="1200"/>
              <a:pPr/>
              <a:t>3</a:t>
            </a:fld>
            <a:endParaRPr lang="en-GB" altLang="en-US" sz="1200" dirty="0"/>
          </a:p>
        </p:txBody>
      </p:sp>
    </p:spTree>
    <p:extLst>
      <p:ext uri="{BB962C8B-B14F-4D97-AF65-F5344CB8AC3E}">
        <p14:creationId xmlns:p14="http://schemas.microsoft.com/office/powerpoint/2010/main" val="403174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3588" indent="-286361" eaLnBrk="0" hangingPunct="0">
              <a:defRPr sz="2400">
                <a:solidFill>
                  <a:schemeClr val="tx1"/>
                </a:solidFill>
                <a:latin typeface="Times New Roman" pitchFamily="18" charset="0"/>
              </a:defRPr>
            </a:lvl2pPr>
            <a:lvl3pPr marL="1145442" indent="-227823" eaLnBrk="0" hangingPunct="0">
              <a:defRPr sz="2400">
                <a:solidFill>
                  <a:schemeClr val="tx1"/>
                </a:solidFill>
                <a:latin typeface="Times New Roman" pitchFamily="18" charset="0"/>
              </a:defRPr>
            </a:lvl3pPr>
            <a:lvl4pPr marL="1604252" indent="-227823" eaLnBrk="0" hangingPunct="0">
              <a:defRPr sz="2400">
                <a:solidFill>
                  <a:schemeClr val="tx1"/>
                </a:solidFill>
                <a:latin typeface="Times New Roman" pitchFamily="18" charset="0"/>
              </a:defRPr>
            </a:lvl4pPr>
            <a:lvl5pPr marL="2061480" indent="-227823" eaLnBrk="0" hangingPunct="0">
              <a:defRPr sz="2400">
                <a:solidFill>
                  <a:schemeClr val="tx1"/>
                </a:solidFill>
                <a:latin typeface="Times New Roman" pitchFamily="18" charset="0"/>
              </a:defRPr>
            </a:lvl5pPr>
            <a:lvl6pPr marL="2517126" indent="-227823" eaLnBrk="0" fontAlgn="base" hangingPunct="0">
              <a:spcBef>
                <a:spcPct val="0"/>
              </a:spcBef>
              <a:spcAft>
                <a:spcPct val="0"/>
              </a:spcAft>
              <a:defRPr sz="2400">
                <a:solidFill>
                  <a:schemeClr val="tx1"/>
                </a:solidFill>
                <a:latin typeface="Times New Roman" pitchFamily="18" charset="0"/>
              </a:defRPr>
            </a:lvl6pPr>
            <a:lvl7pPr marL="2972771" indent="-227823" eaLnBrk="0" fontAlgn="base" hangingPunct="0">
              <a:spcBef>
                <a:spcPct val="0"/>
              </a:spcBef>
              <a:spcAft>
                <a:spcPct val="0"/>
              </a:spcAft>
              <a:defRPr sz="2400">
                <a:solidFill>
                  <a:schemeClr val="tx1"/>
                </a:solidFill>
                <a:latin typeface="Times New Roman" pitchFamily="18" charset="0"/>
              </a:defRPr>
            </a:lvl7pPr>
            <a:lvl8pPr marL="3428417" indent="-227823" eaLnBrk="0" fontAlgn="base" hangingPunct="0">
              <a:spcBef>
                <a:spcPct val="0"/>
              </a:spcBef>
              <a:spcAft>
                <a:spcPct val="0"/>
              </a:spcAft>
              <a:defRPr sz="2400">
                <a:solidFill>
                  <a:schemeClr val="tx1"/>
                </a:solidFill>
                <a:latin typeface="Times New Roman" pitchFamily="18" charset="0"/>
              </a:defRPr>
            </a:lvl8pPr>
            <a:lvl9pPr marL="3884062" indent="-227823" eaLnBrk="0" fontAlgn="base" hangingPunct="0">
              <a:spcBef>
                <a:spcPct val="0"/>
              </a:spcBef>
              <a:spcAft>
                <a:spcPct val="0"/>
              </a:spcAft>
              <a:defRPr sz="2400">
                <a:solidFill>
                  <a:schemeClr val="tx1"/>
                </a:solidFill>
                <a:latin typeface="Times New Roman" pitchFamily="18" charset="0"/>
              </a:defRPr>
            </a:lvl9pPr>
          </a:lstStyle>
          <a:p>
            <a:pPr>
              <a:defRPr/>
            </a:pPr>
            <a:fld id="{BEA6E739-555D-410B-BA6A-16539AC8FFE6}" type="slidenum">
              <a:rPr lang="en-GB" altLang="en-US" sz="1200"/>
              <a:pPr>
                <a:defRPr/>
              </a:pPr>
              <a:t>8</a:t>
            </a:fld>
            <a:endParaRPr lang="en-GB" altLang="en-US"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6357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a:pPr>
                <a:defRPr/>
              </a:pPr>
              <a:t>9</a:t>
            </a:fld>
            <a:endParaRPr lang="en-GB" altLang="en-US"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43259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a:pPr>
                <a:defRPr/>
              </a:pPr>
              <a:t>12</a:t>
            </a:fld>
            <a:endParaRPr lang="en-GB" altLang="en-US"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55806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7AE36FF-F834-4572-B180-6E71DDDA4589}" type="slidenum">
              <a:rPr lang="en-GB" altLang="en-US"/>
              <a:pPr>
                <a:defRPr/>
              </a:pPr>
              <a:t>‹#›</a:t>
            </a:fld>
            <a:endParaRPr lang="en-GB" altLang="en-US" dirty="0"/>
          </a:p>
        </p:txBody>
      </p:sp>
    </p:spTree>
    <p:extLst>
      <p:ext uri="{BB962C8B-B14F-4D97-AF65-F5344CB8AC3E}">
        <p14:creationId xmlns:p14="http://schemas.microsoft.com/office/powerpoint/2010/main" val="199235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E8DD73B-8EDC-4BFC-A5EB-BBBF53BDC913}" type="slidenum">
              <a:rPr lang="en-GB" altLang="en-US"/>
              <a:pPr>
                <a:defRPr/>
              </a:pPr>
              <a:t>‹#›</a:t>
            </a:fld>
            <a:endParaRPr lang="en-GB" altLang="en-US" dirty="0"/>
          </a:p>
        </p:txBody>
      </p:sp>
    </p:spTree>
    <p:extLst>
      <p:ext uri="{BB962C8B-B14F-4D97-AF65-F5344CB8AC3E}">
        <p14:creationId xmlns:p14="http://schemas.microsoft.com/office/powerpoint/2010/main" val="10821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31579B-C8D2-4F2A-83C4-F0039510CDDE}" type="slidenum">
              <a:rPr lang="en-GB" altLang="en-US"/>
              <a:pPr>
                <a:defRPr/>
              </a:pPr>
              <a:t>‹#›</a:t>
            </a:fld>
            <a:endParaRPr lang="en-GB" altLang="en-US" dirty="0"/>
          </a:p>
        </p:txBody>
      </p:sp>
    </p:spTree>
    <p:extLst>
      <p:ext uri="{BB962C8B-B14F-4D97-AF65-F5344CB8AC3E}">
        <p14:creationId xmlns:p14="http://schemas.microsoft.com/office/powerpoint/2010/main" val="19959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BFB32D3-DB60-40AA-BFC5-6D10D5A307B1}" type="slidenum">
              <a:rPr lang="en-GB" altLang="en-US"/>
              <a:pPr>
                <a:defRPr/>
              </a:pPr>
              <a:t>‹#›</a:t>
            </a:fld>
            <a:endParaRPr lang="en-GB" altLang="en-US" dirty="0"/>
          </a:p>
        </p:txBody>
      </p:sp>
    </p:spTree>
    <p:extLst>
      <p:ext uri="{BB962C8B-B14F-4D97-AF65-F5344CB8AC3E}">
        <p14:creationId xmlns:p14="http://schemas.microsoft.com/office/powerpoint/2010/main" val="25927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13B3197-FE69-4594-9C54-AD191F3EEFE4}" type="slidenum">
              <a:rPr lang="en-GB" altLang="en-US"/>
              <a:pPr>
                <a:defRPr/>
              </a:pPr>
              <a:t>‹#›</a:t>
            </a:fld>
            <a:endParaRPr lang="en-GB" altLang="en-US" dirty="0"/>
          </a:p>
        </p:txBody>
      </p:sp>
    </p:spTree>
    <p:extLst>
      <p:ext uri="{BB962C8B-B14F-4D97-AF65-F5344CB8AC3E}">
        <p14:creationId xmlns:p14="http://schemas.microsoft.com/office/powerpoint/2010/main" val="230419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4600CCE-5B42-4CEC-A7E9-33E09CC72AD7}" type="slidenum">
              <a:rPr lang="en-GB" altLang="en-US"/>
              <a:pPr>
                <a:defRPr/>
              </a:pPr>
              <a:t>‹#›</a:t>
            </a:fld>
            <a:endParaRPr lang="en-GB" altLang="en-US" dirty="0"/>
          </a:p>
        </p:txBody>
      </p:sp>
    </p:spTree>
    <p:extLst>
      <p:ext uri="{BB962C8B-B14F-4D97-AF65-F5344CB8AC3E}">
        <p14:creationId xmlns:p14="http://schemas.microsoft.com/office/powerpoint/2010/main" val="27498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CCBE9CA-B0E9-4EBC-BEDC-66764E6C32F1}" type="slidenum">
              <a:rPr lang="en-GB" altLang="en-US"/>
              <a:pPr>
                <a:defRPr/>
              </a:pPr>
              <a:t>‹#›</a:t>
            </a:fld>
            <a:endParaRPr lang="en-GB" altLang="en-US" dirty="0"/>
          </a:p>
        </p:txBody>
      </p:sp>
    </p:spTree>
    <p:extLst>
      <p:ext uri="{BB962C8B-B14F-4D97-AF65-F5344CB8AC3E}">
        <p14:creationId xmlns:p14="http://schemas.microsoft.com/office/powerpoint/2010/main" val="70355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C23FB34E-EABE-4F23-9A13-30B1443A7E30}" type="slidenum">
              <a:rPr lang="en-GB" altLang="en-US"/>
              <a:pPr>
                <a:defRPr/>
              </a:pPr>
              <a:t>‹#›</a:t>
            </a:fld>
            <a:endParaRPr lang="en-GB" altLang="en-US" dirty="0"/>
          </a:p>
        </p:txBody>
      </p:sp>
    </p:spTree>
    <p:extLst>
      <p:ext uri="{BB962C8B-B14F-4D97-AF65-F5344CB8AC3E}">
        <p14:creationId xmlns:p14="http://schemas.microsoft.com/office/powerpoint/2010/main" val="345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8E1CE2A-31D7-414D-A39E-8DF622FCCFB8}" type="slidenum">
              <a:rPr lang="en-GB" altLang="en-US"/>
              <a:pPr>
                <a:defRPr/>
              </a:pPr>
              <a:t>‹#›</a:t>
            </a:fld>
            <a:endParaRPr lang="en-GB" altLang="en-US" dirty="0"/>
          </a:p>
        </p:txBody>
      </p:sp>
    </p:spTree>
    <p:extLst>
      <p:ext uri="{BB962C8B-B14F-4D97-AF65-F5344CB8AC3E}">
        <p14:creationId xmlns:p14="http://schemas.microsoft.com/office/powerpoint/2010/main" val="8117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FB73718-B34F-417E-ACCA-4696A7C43C42}" type="slidenum">
              <a:rPr lang="en-GB" altLang="en-US"/>
              <a:pPr>
                <a:defRPr/>
              </a:pPr>
              <a:t>‹#›</a:t>
            </a:fld>
            <a:endParaRPr lang="en-GB" altLang="en-US" dirty="0"/>
          </a:p>
        </p:txBody>
      </p:sp>
    </p:spTree>
    <p:extLst>
      <p:ext uri="{BB962C8B-B14F-4D97-AF65-F5344CB8AC3E}">
        <p14:creationId xmlns:p14="http://schemas.microsoft.com/office/powerpoint/2010/main" val="24218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002B5A7-A594-4843-A671-6C18A8DE11F2}" type="slidenum">
              <a:rPr lang="en-GB" altLang="en-US"/>
              <a:pPr>
                <a:defRPr/>
              </a:pPr>
              <a:t>‹#›</a:t>
            </a:fld>
            <a:endParaRPr lang="en-GB" altLang="en-US" dirty="0"/>
          </a:p>
        </p:txBody>
      </p:sp>
    </p:spTree>
    <p:extLst>
      <p:ext uri="{BB962C8B-B14F-4D97-AF65-F5344CB8AC3E}">
        <p14:creationId xmlns:p14="http://schemas.microsoft.com/office/powerpoint/2010/main" val="11734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FFFF8E-D0BF-4E48-A43B-FF484695FDB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oleObject" Target="../embeddings/oleObject11.bin"/><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wmf"/><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oleObject" Target="../embeddings/oleObject12.bin"/><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wmf"/><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oleObject" Target="../embeddings/oleObject5.bin"/><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slideLayout" Target="../slideLayouts/slideLayout2.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vmlDrawing" Target="../drawings/vmlDrawing4.v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3.wmf"/><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4213" y="765175"/>
            <a:ext cx="7772400" cy="1524000"/>
          </a:xfrm>
        </p:spPr>
        <p:txBody>
          <a:bodyPr/>
          <a:lstStyle/>
          <a:p>
            <a:pPr>
              <a:defRPr/>
            </a:pPr>
            <a:r>
              <a:rPr lang="en-GB" sz="3600" dirty="0">
                <a:solidFill>
                  <a:srgbClr val="002060"/>
                </a:solidFill>
                <a:latin typeface="Tahoma" charset="0"/>
                <a:ea typeface="ＭＳ Ｐゴシック" charset="0"/>
              </a:rPr>
              <a:t>Friends of Cawston Grange PTA</a:t>
            </a:r>
            <a:br>
              <a:rPr lang="en-GB" sz="3600" dirty="0">
                <a:solidFill>
                  <a:srgbClr val="002060"/>
                </a:solidFill>
                <a:latin typeface="Tahoma" charset="0"/>
                <a:ea typeface="ＭＳ Ｐゴシック" charset="0"/>
              </a:rPr>
            </a:b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AGM Meeting </a:t>
            </a: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October 07</a:t>
            </a:r>
            <a:r>
              <a:rPr lang="en-GB" sz="3600" baseline="30000" dirty="0">
                <a:solidFill>
                  <a:srgbClr val="002060"/>
                </a:solidFill>
                <a:latin typeface="Tahoma" charset="0"/>
                <a:ea typeface="ＭＳ Ｐゴシック" charset="0"/>
              </a:rPr>
              <a:t>th</a:t>
            </a:r>
            <a:r>
              <a:rPr lang="en-GB" sz="3600" dirty="0">
                <a:solidFill>
                  <a:srgbClr val="002060"/>
                </a:solidFill>
                <a:latin typeface="Tahoma" charset="0"/>
                <a:ea typeface="ＭＳ Ｐゴシック" charset="0"/>
              </a:rPr>
              <a:t> 2019</a:t>
            </a:r>
            <a:endParaRPr lang="en-GB" dirty="0">
              <a:solidFill>
                <a:srgbClr val="002060"/>
              </a:solidFill>
              <a:ea typeface="ＭＳ Ｐゴシック" charset="0"/>
            </a:endParaRPr>
          </a:p>
        </p:txBody>
      </p:sp>
      <p:graphicFrame>
        <p:nvGraphicFramePr>
          <p:cNvPr id="2051" name="Object 4"/>
          <p:cNvGraphicFramePr>
            <a:graphicFrameLocks noGrp="1" noChangeAspect="1"/>
          </p:cNvGraphicFramePr>
          <p:nvPr>
            <p:ph type="body" idx="1"/>
            <p:extLst>
              <p:ext uri="{D42A27DB-BD31-4B8C-83A1-F6EECF244321}">
                <p14:modId xmlns:p14="http://schemas.microsoft.com/office/powerpoint/2010/main" val="1857268801"/>
              </p:ext>
            </p:extLst>
          </p:nvPr>
        </p:nvGraphicFramePr>
        <p:xfrm>
          <a:off x="1255713" y="2924175"/>
          <a:ext cx="6769100" cy="1447800"/>
        </p:xfrm>
        <a:graphic>
          <a:graphicData uri="http://schemas.openxmlformats.org/presentationml/2006/ole">
            <mc:AlternateContent xmlns:mc="http://schemas.openxmlformats.org/markup-compatibility/2006">
              <mc:Choice xmlns:v="urn:schemas-microsoft-com:vml" Requires="v">
                <p:oleObj spid="_x0000_s2199" name="Document" r:id="rId3" imgW="1603560" imgH="343281" progId="Word.Document.8">
                  <p:embed/>
                </p:oleObj>
              </mc:Choice>
              <mc:Fallback>
                <p:oleObj name="Document" r:id="rId3" imgW="1603560" imgH="343281" progId="Word.Document.8">
                  <p:embed/>
                  <p:pic>
                    <p:nvPicPr>
                      <p:cNvPr id="0" name="Object 4"/>
                      <p:cNvPicPr>
                        <a:picLocks noGrp="1" noChangeAspect="1" noChangeArrowheads="1"/>
                      </p:cNvPicPr>
                      <p:nvPr/>
                    </p:nvPicPr>
                    <p:blipFill>
                      <a:blip r:embed="rId4"/>
                      <a:srcRect/>
                      <a:stretch>
                        <a:fillRect/>
                      </a:stretch>
                    </p:blipFill>
                    <p:spPr bwMode="auto">
                      <a:xfrm>
                        <a:off x="1255713" y="2924175"/>
                        <a:ext cx="67691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825892303"/>
              </p:ext>
            </p:extLst>
          </p:nvPr>
        </p:nvGraphicFramePr>
        <p:xfrm>
          <a:off x="624408" y="4581128"/>
          <a:ext cx="7620000" cy="838200"/>
        </p:xfrm>
        <a:graphic>
          <a:graphicData uri="http://schemas.openxmlformats.org/presentationml/2006/ole">
            <mc:AlternateContent xmlns:mc="http://schemas.openxmlformats.org/markup-compatibility/2006">
              <mc:Choice xmlns:v="urn:schemas-microsoft-com:vml" Requires="v">
                <p:oleObj spid="_x0000_s2200" name="Document" r:id="rId5" imgW="5497919" imgH="592646" progId="Word.Document.8">
                  <p:embed/>
                </p:oleObj>
              </mc:Choice>
              <mc:Fallback>
                <p:oleObj name="Document" r:id="rId5" imgW="5497919" imgH="592646" progId="Word.Document.8">
                  <p:embed/>
                  <p:pic>
                    <p:nvPicPr>
                      <p:cNvPr id="0" name="Object 5"/>
                      <p:cNvPicPr>
                        <a:picLocks noChangeAspect="1" noChangeArrowheads="1"/>
                      </p:cNvPicPr>
                      <p:nvPr/>
                    </p:nvPicPr>
                    <p:blipFill>
                      <a:blip r:embed="rId6"/>
                      <a:srcRect/>
                      <a:stretch>
                        <a:fillRect/>
                      </a:stretch>
                    </p:blipFill>
                    <p:spPr bwMode="auto">
                      <a:xfrm>
                        <a:off x="624408" y="4581128"/>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6924"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90028640"/>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188640"/>
            <a:ext cx="7772400" cy="947737"/>
          </a:xfrm>
        </p:spPr>
        <p:txBody>
          <a:bodyPr/>
          <a:lstStyle/>
          <a:p>
            <a:r>
              <a:rPr lang="en-GB" altLang="en-US" sz="3600" dirty="0">
                <a:solidFill>
                  <a:srgbClr val="002060"/>
                </a:solidFill>
                <a:latin typeface="Tahoma" charset="0"/>
                <a:ea typeface="ＭＳ Ｐゴシック" charset="0"/>
              </a:rPr>
              <a:t>PTA Committee and Support network</a:t>
            </a:r>
          </a:p>
        </p:txBody>
      </p:sp>
    </p:spTree>
    <p:extLst>
      <p:ext uri="{BB962C8B-B14F-4D97-AF65-F5344CB8AC3E}">
        <p14:creationId xmlns:p14="http://schemas.microsoft.com/office/powerpoint/2010/main" val="83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525047DB-B2D3-41F4-9582-C7F9CAB173A7}"/>
                                            </p:graphicEl>
                                          </p:spTgt>
                                        </p:tgtEl>
                                        <p:attrNameLst>
                                          <p:attrName>style.visibility</p:attrName>
                                        </p:attrNameLst>
                                      </p:cBhvr>
                                      <p:to>
                                        <p:strVal val="visible"/>
                                      </p:to>
                                    </p:set>
                                    <p:animEffect transition="in" filter="wipe(left)">
                                      <p:cBhvr>
                                        <p:cTn id="37" dur="500"/>
                                        <p:tgtEl>
                                          <p:spTgt spid="5">
                                            <p:graphicEl>
                                              <a:dgm id="{525047DB-B2D3-41F4-9582-C7F9CAB173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18F716D-599C-494F-A3F6-3F0B2A3B51D0}"/>
                                            </p:graphicEl>
                                          </p:spTgt>
                                        </p:tgtEl>
                                        <p:attrNameLst>
                                          <p:attrName>style.visibility</p:attrName>
                                        </p:attrNameLst>
                                      </p:cBhvr>
                                      <p:to>
                                        <p:strVal val="visible"/>
                                      </p:to>
                                    </p:set>
                                    <p:animEffect transition="in" filter="wipe(left)">
                                      <p:cBhvr>
                                        <p:cTn id="42" dur="500"/>
                                        <p:tgtEl>
                                          <p:spTgt spid="5">
                                            <p:graphicEl>
                                              <a:dgm id="{318F716D-599C-494F-A3F6-3F0B2A3B51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8951"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3812530092"/>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245078"/>
            <a:ext cx="7772400" cy="947737"/>
          </a:xfrm>
        </p:spPr>
        <p:txBody>
          <a:bodyPr/>
          <a:lstStyle/>
          <a:p>
            <a:r>
              <a:rPr lang="en-GB" altLang="en-US" sz="3600" dirty="0">
                <a:solidFill>
                  <a:srgbClr val="002060"/>
                </a:solidFill>
                <a:latin typeface="Tahoma" charset="0"/>
                <a:ea typeface="ＭＳ Ｐゴシック" charset="0"/>
              </a:rPr>
              <a:t>PTA Committee and Support network</a:t>
            </a:r>
          </a:p>
        </p:txBody>
      </p:sp>
    </p:spTree>
    <p:extLst>
      <p:ext uri="{BB962C8B-B14F-4D97-AF65-F5344CB8AC3E}">
        <p14:creationId xmlns:p14="http://schemas.microsoft.com/office/powerpoint/2010/main" val="1211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B64837DE-4BA1-4A95-878F-6E18A51BD1AB}"/>
                                            </p:graphicEl>
                                          </p:spTgt>
                                        </p:tgtEl>
                                        <p:attrNameLst>
                                          <p:attrName>style.visibility</p:attrName>
                                        </p:attrNameLst>
                                      </p:cBhvr>
                                      <p:to>
                                        <p:strVal val="visible"/>
                                      </p:to>
                                    </p:set>
                                    <p:animEffect transition="in" filter="wipe(left)">
                                      <p:cBhvr>
                                        <p:cTn id="37" dur="500"/>
                                        <p:tgtEl>
                                          <p:spTgt spid="5">
                                            <p:graphicEl>
                                              <a:dgm id="{B64837DE-4BA1-4A95-878F-6E18A51BD1A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E4CC1C9D-564A-4156-9E5F-FC13ADB1DE35}"/>
                                            </p:graphicEl>
                                          </p:spTgt>
                                        </p:tgtEl>
                                        <p:attrNameLst>
                                          <p:attrName>style.visibility</p:attrName>
                                        </p:attrNameLst>
                                      </p:cBhvr>
                                      <p:to>
                                        <p:strVal val="visible"/>
                                      </p:to>
                                    </p:set>
                                    <p:animEffect transition="in" filter="wipe(left)">
                                      <p:cBhvr>
                                        <p:cTn id="42" dur="500"/>
                                        <p:tgtEl>
                                          <p:spTgt spid="5">
                                            <p:graphicEl>
                                              <a:dgm id="{E4CC1C9D-564A-4156-9E5F-FC13ADB1DE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7643" y="113525"/>
            <a:ext cx="6192688" cy="947737"/>
          </a:xfrm>
        </p:spPr>
        <p:txBody>
          <a:bodyPr/>
          <a:lstStyle/>
          <a:p>
            <a:pPr>
              <a:defRPr/>
            </a:pPr>
            <a:r>
              <a:rPr lang="en-GB" sz="3600" dirty="0">
                <a:solidFill>
                  <a:srgbClr val="002060"/>
                </a:solidFill>
                <a:latin typeface="Tahoma" charset="0"/>
                <a:ea typeface="ＭＳ Ｐゴシック" charset="0"/>
              </a:rPr>
              <a:t>PTA Structure – 19/20</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4741402"/>
              </p:ext>
            </p:extLst>
          </p:nvPr>
        </p:nvGraphicFramePr>
        <p:xfrm>
          <a:off x="1043609" y="980728"/>
          <a:ext cx="7128792" cy="5070834"/>
        </p:xfrm>
        <a:graphic>
          <a:graphicData uri="http://schemas.openxmlformats.org/drawingml/2006/table">
            <a:tbl>
              <a:tblPr firstRow="1" bandRow="1">
                <a:effectLst/>
                <a:tableStyleId>{21E4AEA4-8DFA-4A89-87EB-49C32662AFE0}</a:tableStyleId>
              </a:tblPr>
              <a:tblGrid>
                <a:gridCol w="3013201">
                  <a:extLst>
                    <a:ext uri="{9D8B030D-6E8A-4147-A177-3AD203B41FA5}">
                      <a16:colId xmlns:a16="http://schemas.microsoft.com/office/drawing/2014/main" val="20000"/>
                    </a:ext>
                  </a:extLst>
                </a:gridCol>
                <a:gridCol w="4115591">
                  <a:extLst>
                    <a:ext uri="{9D8B030D-6E8A-4147-A177-3AD203B41FA5}">
                      <a16:colId xmlns:a16="http://schemas.microsoft.com/office/drawing/2014/main" val="20001"/>
                    </a:ext>
                  </a:extLst>
                </a:gridCol>
              </a:tblGrid>
              <a:tr h="582685">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val="10000"/>
                  </a:ext>
                </a:extLst>
              </a:tr>
              <a:tr h="42275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Burchill</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val="10001"/>
                  </a:ext>
                </a:extLst>
              </a:tr>
              <a:tr h="42275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Vice-Chair</a:t>
                      </a:r>
                    </a:p>
                  </a:txBody>
                  <a:tcPr marL="91411" marR="91411" marT="45697" marB="45697"/>
                </a:tc>
                <a:extLst>
                  <a:ext uri="{0D108BD9-81ED-4DB2-BD59-A6C34878D82A}">
                    <a16:rowId xmlns:a16="http://schemas.microsoft.com/office/drawing/2014/main" val="10002"/>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Liz Dean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Treasurer</a:t>
                      </a:r>
                    </a:p>
                  </a:txBody>
                  <a:tcPr marL="91411" marR="91411" marT="45697" marB="45697"/>
                </a:tc>
                <a:extLst>
                  <a:ext uri="{0D108BD9-81ED-4DB2-BD59-A6C34878D82A}">
                    <a16:rowId xmlns:a16="http://schemas.microsoft.com/office/drawing/2014/main" val="10003"/>
                  </a:ext>
                </a:extLst>
              </a:tr>
              <a:tr h="431786">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Minutes</a:t>
                      </a:r>
                    </a:p>
                  </a:txBody>
                  <a:tcPr marL="91411" marR="91411" marT="45697" marB="45697"/>
                </a:tc>
                <a:extLst>
                  <a:ext uri="{0D108BD9-81ED-4DB2-BD59-A6C34878D82A}">
                    <a16:rowId xmlns:a16="http://schemas.microsoft.com/office/drawing/2014/main" val="10004"/>
                  </a:ext>
                </a:extLst>
              </a:tr>
              <a:tr h="488805">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Bex Watson- </a:t>
                      </a:r>
                      <a:r>
                        <a:rPr lang="en-GB" sz="1600" dirty="0" err="1">
                          <a:latin typeface="Tahoma" panose="020B0604030504040204" pitchFamily="34" charset="0"/>
                          <a:ea typeface="Tahoma" panose="020B0604030504040204" pitchFamily="34" charset="0"/>
                          <a:cs typeface="Tahoma" panose="020B0604030504040204" pitchFamily="34" charset="0"/>
                        </a:rPr>
                        <a:t>Caulton</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Correspondence</a:t>
                      </a:r>
                    </a:p>
                  </a:txBody>
                  <a:tcPr marL="91411" marR="91411" marT="45697" marB="45697"/>
                </a:tc>
                <a:extLst>
                  <a:ext uri="{0D108BD9-81ED-4DB2-BD59-A6C34878D82A}">
                    <a16:rowId xmlns:a16="http://schemas.microsoft.com/office/drawing/2014/main" val="10005"/>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Lindsey Walsh</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Fundraising Co-Ordinator</a:t>
                      </a:r>
                    </a:p>
                  </a:txBody>
                  <a:tcPr marL="91411" marR="91411" marT="45697" marB="45697"/>
                </a:tc>
                <a:extLst>
                  <a:ext uri="{0D108BD9-81ED-4DB2-BD59-A6C34878D82A}">
                    <a16:rowId xmlns:a16="http://schemas.microsoft.com/office/drawing/2014/main" val="10006"/>
                  </a:ext>
                </a:extLst>
              </a:tr>
              <a:tr h="39031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Sue</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McGonagle</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School representative</a:t>
                      </a:r>
                    </a:p>
                  </a:txBody>
                  <a:tcPr marL="91411" marR="91411" marT="45697" marB="45697"/>
                </a:tc>
                <a:extLst>
                  <a:ext uri="{0D108BD9-81ED-4DB2-BD59-A6C34878D82A}">
                    <a16:rowId xmlns:a16="http://schemas.microsoft.com/office/drawing/2014/main" val="10007"/>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Steph Dixon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8"/>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Jenni Lyon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9"/>
                  </a:ext>
                </a:extLst>
              </a:tr>
              <a:tr h="39131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Clare </a:t>
                      </a:r>
                      <a:r>
                        <a:rPr lang="en-GB" sz="1600" dirty="0" err="1">
                          <a:latin typeface="Tahoma" panose="020B0604030504040204" pitchFamily="34" charset="0"/>
                          <a:ea typeface="Tahoma" panose="020B0604030504040204" pitchFamily="34" charset="0"/>
                          <a:cs typeface="Tahoma" panose="020B0604030504040204" pitchFamily="34" charset="0"/>
                        </a:rPr>
                        <a:t>Polley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0"/>
                  </a:ext>
                </a:extLst>
              </a:tr>
              <a:tr h="390314">
                <a:tc>
                  <a:txBody>
                    <a:bodyPr/>
                    <a:lstStyle/>
                    <a:p>
                      <a:pPr algn="ct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1"/>
                  </a:ext>
                </a:extLst>
              </a:tr>
            </a:tbl>
          </a:graphicData>
        </a:graphic>
      </p:graphicFrame>
      <p:graphicFrame>
        <p:nvGraphicFramePr>
          <p:cNvPr id="10291" name="Object 2"/>
          <p:cNvGraphicFramePr>
            <a:graphicFrameLocks noGrp="1" noChangeAspect="1"/>
          </p:cNvGraphicFramePr>
          <p:nvPr>
            <p:extLst>
              <p:ext uri="{D42A27DB-BD31-4B8C-83A1-F6EECF244321}">
                <p14:modId xmlns:p14="http://schemas.microsoft.com/office/powerpoint/2010/main" val="2368546385"/>
              </p:ext>
            </p:extLst>
          </p:nvPr>
        </p:nvGraphicFramePr>
        <p:xfrm>
          <a:off x="6505575" y="6309320"/>
          <a:ext cx="2638425" cy="490538"/>
        </p:xfrm>
        <a:graphic>
          <a:graphicData uri="http://schemas.openxmlformats.org/presentationml/2006/ole">
            <mc:AlternateContent xmlns:mc="http://schemas.openxmlformats.org/markup-compatibility/2006">
              <mc:Choice xmlns:v="urn:schemas-microsoft-com:vml" Requires="v">
                <p:oleObj spid="_x0000_s39938" name="Document" r:id="rId4" imgW="1591056" imgH="342900" progId="Word.Document.8">
                  <p:embed/>
                </p:oleObj>
              </mc:Choice>
              <mc:Fallback>
                <p:oleObj name="Document" r:id="rId4" imgW="1591056" imgH="342900" progId="Word.Document.8">
                  <p:embed/>
                  <p:pic>
                    <p:nvPicPr>
                      <p:cNvPr id="1029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09320"/>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05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434" y="1196752"/>
            <a:ext cx="6335713" cy="4032250"/>
          </a:xfrm>
          <a:prstGeom prst="rect">
            <a:avLst/>
          </a:prstGeom>
        </p:spPr>
        <p:txBody>
          <a:bodyPr>
            <a:spAutoFit/>
          </a:bodyPr>
          <a:lstStyle/>
          <a:p>
            <a:pPr>
              <a:defRPr/>
            </a:pPr>
            <a:endParaRPr lang="en-GB" sz="3200" dirty="0">
              <a:solidFill>
                <a:srgbClr val="002060"/>
              </a:solidFill>
              <a:ea typeface="+mn-ea"/>
              <a:cs typeface="Arial" charset="0"/>
            </a:endParaRP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Apologies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Chair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Treasurer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Election of Committee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AOB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Date of next meeting</a:t>
            </a:r>
          </a:p>
        </p:txBody>
      </p:sp>
      <p:graphicFrame>
        <p:nvGraphicFramePr>
          <p:cNvPr id="3075"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49" name="Document" r:id="rId3" imgW="1591056" imgH="342900" progId="Word.Document.8">
                  <p:embed/>
                </p:oleObj>
              </mc:Choice>
              <mc:Fallback>
                <p:oleObj name="Document" r:id="rId3" imgW="1591056" imgH="342900" progId="Word.Documen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a:spLocks noGrp="1"/>
          </p:cNvSpPr>
          <p:nvPr>
            <p:ph type="title"/>
          </p:nvPr>
        </p:nvSpPr>
        <p:spPr>
          <a:xfrm>
            <a:off x="614363" y="276225"/>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363" y="1628775"/>
            <a:ext cx="8278812" cy="4524315"/>
          </a:xfrm>
          <a:prstGeom prst="rect">
            <a:avLst/>
          </a:prstGeom>
        </p:spPr>
        <p:txBody>
          <a:bodyPr>
            <a:spAutoFit/>
          </a:bodyPr>
          <a:lstStyle/>
          <a:p>
            <a:pPr algn="ctr">
              <a:defRPr/>
            </a:pPr>
            <a:endParaRPr lang="en-GB" sz="1800" dirty="0">
              <a:solidFill>
                <a:srgbClr val="002060"/>
              </a:solidFill>
              <a:ea typeface="+mn-ea"/>
              <a:cs typeface="Arial" charset="0"/>
            </a:endParaRPr>
          </a:p>
          <a:p>
            <a:pPr algn="ctr">
              <a:lnSpc>
                <a:spcPct val="150000"/>
              </a:lnSpc>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To satisfy the legal requirements of being a charitable organisation the Friends of Cawston Grange follow the model constitution provided by PTA UK. This document states the requirements for annually reviewed accounts, documented meetings, committee election guidance and much more.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defRPr/>
            </a:pP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At every AGM the current committee ‘stand down’ as required by the constitution and those seeking to be re-elected for posts seek nomination alongside any new members who wish to have an active role in the work of the PTA</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99" name="Object 1"/>
          <p:cNvGraphicFramePr>
            <a:graphicFrameLocks noGrp="1" noChangeAspect="1"/>
          </p:cNvGraphicFramePr>
          <p:nvPr/>
        </p:nvGraphicFramePr>
        <p:xfrm>
          <a:off x="6372225" y="6237288"/>
          <a:ext cx="2638425" cy="492125"/>
        </p:xfrm>
        <a:graphic>
          <a:graphicData uri="http://schemas.openxmlformats.org/presentationml/2006/ole">
            <mc:AlternateContent xmlns:mc="http://schemas.openxmlformats.org/markup-compatibility/2006">
              <mc:Choice xmlns:v="urn:schemas-microsoft-com:vml" Requires="v">
                <p:oleObj spid="_x0000_s4174" name="Document" r:id="rId4" imgW="1591056" imgH="342900" progId="Word.Document.8">
                  <p:embed/>
                </p:oleObj>
              </mc:Choice>
              <mc:Fallback>
                <p:oleObj name="Document" r:id="rId4" imgW="1591056" imgH="342900" progId="Word.Document.8">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6237288"/>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a:spLocks noGrp="1"/>
          </p:cNvSpPr>
          <p:nvPr>
            <p:ph type="title"/>
          </p:nvPr>
        </p:nvSpPr>
        <p:spPr>
          <a:xfrm>
            <a:off x="377825" y="260350"/>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76931" y="-99392"/>
            <a:ext cx="871554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GB" altLang="en-US" sz="2000" u="sng" dirty="0">
                <a:solidFill>
                  <a:srgbClr val="002060"/>
                </a:solidFill>
                <a:latin typeface="Tahoma" panose="020B0604030504040204" pitchFamily="34" charset="0"/>
                <a:ea typeface="Tahoma" panose="020B0604030504040204" pitchFamily="34" charset="0"/>
                <a:cs typeface="Tahoma" panose="020B0604030504040204" pitchFamily="34" charset="0"/>
              </a:rPr>
              <a:t>Chair Report</a:t>
            </a:r>
          </a:p>
          <a:p>
            <a:pPr algn="ctr">
              <a:spcBef>
                <a:spcPct val="0"/>
              </a:spcBef>
              <a:buFontTx/>
              <a:buNone/>
            </a:pPr>
            <a:endParaRPr lang="en-GB" alt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1200" dirty="0">
                <a:solidFill>
                  <a:schemeClr val="accent6"/>
                </a:solidFill>
                <a:latin typeface="Tahoma" panose="020B0604030504040204" pitchFamily="34" charset="0"/>
                <a:ea typeface="Tahoma" panose="020B0604030504040204" pitchFamily="34" charset="0"/>
                <a:cs typeface="Tahoma" panose="020B0604030504040204" pitchFamily="34" charset="0"/>
              </a:rPr>
              <a:t>2018/2019 was a phenomenal year of achievement! I was very happy to take on the role of chair again since becoming an official committee member in Jan 2018. I still feel very fortunate to join a passionate and committed team of people who care deeply about the tangible benefits we bring to the children of our school. We have had some unique challenges this year but as a team we have worked incredibly hard and delivered an astonishing result. Here’s a summary of our objectives for the year before going into detail about how we got on.</a:t>
            </a:r>
          </a:p>
          <a:p>
            <a:pPr>
              <a:spcBef>
                <a:spcPct val="0"/>
              </a:spcBef>
              <a:buFontTx/>
              <a:buNone/>
            </a:pPr>
            <a:endParaRPr lang="en-GB" altLang="en-US" sz="1100" dirty="0">
              <a:solidFill>
                <a:srgbClr val="002060"/>
              </a:solidFill>
            </a:endParaRPr>
          </a:p>
          <a:p>
            <a:pPr>
              <a:spcBef>
                <a:spcPct val="0"/>
              </a:spcBef>
              <a:buFontTx/>
              <a:buNone/>
            </a:pPr>
            <a:endParaRPr lang="en-GB" altLang="en-US" sz="1200" dirty="0">
              <a:solidFill>
                <a:srgbClr val="002060"/>
              </a:solidFill>
            </a:endParaRPr>
          </a:p>
        </p:txBody>
      </p:sp>
      <p:graphicFrame>
        <p:nvGraphicFramePr>
          <p:cNvPr id="5123" name="Object 1"/>
          <p:cNvGraphicFramePr>
            <a:graphicFrameLocks noGrp="1" noChangeAspect="1"/>
          </p:cNvGraphicFramePr>
          <p:nvPr/>
        </p:nvGraphicFramePr>
        <p:xfrm>
          <a:off x="6505575" y="6342063"/>
          <a:ext cx="2638425" cy="492125"/>
        </p:xfrm>
        <a:graphic>
          <a:graphicData uri="http://schemas.openxmlformats.org/presentationml/2006/ole">
            <mc:AlternateContent xmlns:mc="http://schemas.openxmlformats.org/markup-compatibility/2006">
              <mc:Choice xmlns:v="urn:schemas-microsoft-com:vml" Requires="v">
                <p:oleObj spid="_x0000_s28769"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42063"/>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Diagram 1"/>
          <p:cNvGraphicFramePr/>
          <p:nvPr>
            <p:extLst>
              <p:ext uri="{D42A27DB-BD31-4B8C-83A1-F6EECF244321}">
                <p14:modId xmlns:p14="http://schemas.microsoft.com/office/powerpoint/2010/main" val="348792917"/>
              </p:ext>
            </p:extLst>
          </p:nvPr>
        </p:nvGraphicFramePr>
        <p:xfrm>
          <a:off x="-1116632" y="3933056"/>
          <a:ext cx="5184576" cy="2750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p:cNvGraphicFramePr/>
          <p:nvPr>
            <p:extLst>
              <p:ext uri="{D42A27DB-BD31-4B8C-83A1-F6EECF244321}">
                <p14:modId xmlns:p14="http://schemas.microsoft.com/office/powerpoint/2010/main" val="1611271568"/>
              </p:ext>
            </p:extLst>
          </p:nvPr>
        </p:nvGraphicFramePr>
        <p:xfrm>
          <a:off x="251520" y="1628800"/>
          <a:ext cx="3960440" cy="2160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Diagram 5"/>
          <p:cNvGraphicFramePr/>
          <p:nvPr>
            <p:extLst>
              <p:ext uri="{D42A27DB-BD31-4B8C-83A1-F6EECF244321}">
                <p14:modId xmlns:p14="http://schemas.microsoft.com/office/powerpoint/2010/main" val="491112800"/>
              </p:ext>
            </p:extLst>
          </p:nvPr>
        </p:nvGraphicFramePr>
        <p:xfrm>
          <a:off x="5004048" y="1628800"/>
          <a:ext cx="3888432" cy="21602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TextBox 3"/>
          <p:cNvSpPr txBox="1"/>
          <p:nvPr/>
        </p:nvSpPr>
        <p:spPr>
          <a:xfrm>
            <a:off x="6804248" y="4664169"/>
            <a:ext cx="843501" cy="276999"/>
          </a:xfrm>
          <a:prstGeom prst="rect">
            <a:avLst/>
          </a:prstGeom>
          <a:noFill/>
        </p:spPr>
        <p:txBody>
          <a:bodyPr wrap="none" rtlCol="0">
            <a:spAutoFit/>
          </a:bodyPr>
          <a:lstStyle/>
          <a:p>
            <a:r>
              <a:rPr lang="en-GB" sz="1200" b="1" dirty="0">
                <a:solidFill>
                  <a:schemeClr val="bg1"/>
                </a:solidFill>
              </a:rPr>
              <a:t>2017/2018</a:t>
            </a:r>
          </a:p>
        </p:txBody>
      </p:sp>
      <p:sp>
        <p:nvSpPr>
          <p:cNvPr id="15" name="TextBox 14"/>
          <p:cNvSpPr txBox="1"/>
          <p:nvPr/>
        </p:nvSpPr>
        <p:spPr>
          <a:xfrm>
            <a:off x="2051720" y="3131676"/>
            <a:ext cx="5181227" cy="369332"/>
          </a:xfrm>
          <a:prstGeom prst="rect">
            <a:avLst/>
          </a:prstGeom>
          <a:noFill/>
        </p:spPr>
        <p:txBody>
          <a:bodyPr wrap="none" rtlCol="0">
            <a:spAutoFit/>
          </a:bodyPr>
          <a:lstStyle/>
          <a:p>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Thank you for a great year of achievement!</a:t>
            </a:r>
          </a:p>
        </p:txBody>
      </p:sp>
      <p:graphicFrame>
        <p:nvGraphicFramePr>
          <p:cNvPr id="5" name="Diagram 4"/>
          <p:cNvGraphicFramePr/>
          <p:nvPr>
            <p:extLst>
              <p:ext uri="{D42A27DB-BD31-4B8C-83A1-F6EECF244321}">
                <p14:modId xmlns:p14="http://schemas.microsoft.com/office/powerpoint/2010/main" val="2943785792"/>
              </p:ext>
            </p:extLst>
          </p:nvPr>
        </p:nvGraphicFramePr>
        <p:xfrm>
          <a:off x="2843808" y="3830270"/>
          <a:ext cx="6048672" cy="233503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6" name="TextBox 15"/>
          <p:cNvSpPr txBox="1"/>
          <p:nvPr/>
        </p:nvSpPr>
        <p:spPr>
          <a:xfrm>
            <a:off x="3170548" y="3460938"/>
            <a:ext cx="2672335" cy="400110"/>
          </a:xfrm>
          <a:prstGeom prst="rect">
            <a:avLst/>
          </a:prstGeom>
          <a:noFill/>
        </p:spPr>
        <p:txBody>
          <a:bodyPr wrap="none" rtlCol="0">
            <a:spAutoFit/>
          </a:bodyPr>
          <a:lstStyle/>
          <a:p>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Reflecting on the year</a:t>
            </a:r>
          </a:p>
        </p:txBody>
      </p:sp>
    </p:spTree>
    <p:extLst>
      <p:ext uri="{BB962C8B-B14F-4D97-AF65-F5344CB8AC3E}">
        <p14:creationId xmlns:p14="http://schemas.microsoft.com/office/powerpoint/2010/main" val="35573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D0075C26-0ADD-4A35-AF18-E55F7E85B58A}"/>
                                            </p:graphicEl>
                                          </p:spTgt>
                                        </p:tgtEl>
                                        <p:attrNameLst>
                                          <p:attrName>style.visibility</p:attrName>
                                        </p:attrNameLst>
                                      </p:cBhvr>
                                      <p:to>
                                        <p:strVal val="visible"/>
                                      </p:to>
                                    </p:set>
                                    <p:animEffect transition="in" filter="wipe(up)">
                                      <p:cBhvr>
                                        <p:cTn id="7" dur="500"/>
                                        <p:tgtEl>
                                          <p:spTgt spid="3">
                                            <p:graphicEl>
                                              <a:dgm id="{D0075C26-0ADD-4A35-AF18-E55F7E85B5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218FCD58-6D21-498B-83B3-E2FE0D11746B}"/>
                                            </p:graphicEl>
                                          </p:spTgt>
                                        </p:tgtEl>
                                        <p:attrNameLst>
                                          <p:attrName>style.visibility</p:attrName>
                                        </p:attrNameLst>
                                      </p:cBhvr>
                                      <p:to>
                                        <p:strVal val="visible"/>
                                      </p:to>
                                    </p:set>
                                    <p:animEffect transition="in" filter="wipe(up)">
                                      <p:cBhvr>
                                        <p:cTn id="12" dur="500"/>
                                        <p:tgtEl>
                                          <p:spTgt spid="3">
                                            <p:graphicEl>
                                              <a:dgm id="{218FCD58-6D21-498B-83B3-E2FE0D1174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68840A1A-A860-44C2-853C-6AB4C429CDCD}"/>
                                            </p:graphicEl>
                                          </p:spTgt>
                                        </p:tgtEl>
                                        <p:attrNameLst>
                                          <p:attrName>style.visibility</p:attrName>
                                        </p:attrNameLst>
                                      </p:cBhvr>
                                      <p:to>
                                        <p:strVal val="visible"/>
                                      </p:to>
                                    </p:set>
                                    <p:animEffect transition="in" filter="wipe(up)">
                                      <p:cBhvr>
                                        <p:cTn id="17" dur="500"/>
                                        <p:tgtEl>
                                          <p:spTgt spid="6">
                                            <p:graphicEl>
                                              <a:dgm id="{68840A1A-A860-44C2-853C-6AB4C429CD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3951AD96-818B-4E27-A2E9-DBC30BF0734D}"/>
                                            </p:graphicEl>
                                          </p:spTgt>
                                        </p:tgtEl>
                                        <p:attrNameLst>
                                          <p:attrName>style.visibility</p:attrName>
                                        </p:attrNameLst>
                                      </p:cBhvr>
                                      <p:to>
                                        <p:strVal val="visible"/>
                                      </p:to>
                                    </p:set>
                                    <p:animEffect transition="in" filter="wipe(up)">
                                      <p:cBhvr>
                                        <p:cTn id="22" dur="500"/>
                                        <p:tgtEl>
                                          <p:spTgt spid="6">
                                            <p:graphicEl>
                                              <a:dgm id="{3951AD96-818B-4E27-A2E9-DBC30BF0734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A2803F8E-2966-42B9-9ECF-115E36CAA8F5}"/>
                                            </p:graphicEl>
                                          </p:spTgt>
                                        </p:tgtEl>
                                        <p:attrNameLst>
                                          <p:attrName>style.visibility</p:attrName>
                                        </p:attrNameLst>
                                      </p:cBhvr>
                                      <p:to>
                                        <p:strVal val="visible"/>
                                      </p:to>
                                    </p:set>
                                    <p:animEffect transition="in" filter="wheel(1)">
                                      <p:cBhvr>
                                        <p:cTn id="32" dur="500"/>
                                        <p:tgtEl>
                                          <p:spTgt spid="2">
                                            <p:graphicEl>
                                              <a:dgm id="{A2803F8E-2966-42B9-9ECF-115E36CAA8F5}"/>
                                            </p:graphic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
                                            <p:graphicEl>
                                              <a:dgm id="{0357E792-F736-4184-9C46-BE34FE970012}"/>
                                            </p:graphicEl>
                                          </p:spTgt>
                                        </p:tgtEl>
                                        <p:attrNameLst>
                                          <p:attrName>style.visibility</p:attrName>
                                        </p:attrNameLst>
                                      </p:cBhvr>
                                      <p:to>
                                        <p:strVal val="visible"/>
                                      </p:to>
                                    </p:set>
                                    <p:animEffect transition="in" filter="wheel(1)">
                                      <p:cBhvr>
                                        <p:cTn id="35" dur="500"/>
                                        <p:tgtEl>
                                          <p:spTgt spid="2">
                                            <p:graphicEl>
                                              <a:dgm id="{0357E792-F736-4184-9C46-BE34FE97001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graphicEl>
                                              <a:dgm id="{44FB7BC1-DAD7-44B7-B1E0-AD03085DECC7}"/>
                                            </p:graphicEl>
                                          </p:spTgt>
                                        </p:tgtEl>
                                        <p:attrNameLst>
                                          <p:attrName>style.visibility</p:attrName>
                                        </p:attrNameLst>
                                      </p:cBhvr>
                                      <p:to>
                                        <p:strVal val="visible"/>
                                      </p:to>
                                    </p:set>
                                    <p:animEffect transition="in" filter="wheel(1)">
                                      <p:cBhvr>
                                        <p:cTn id="40" dur="500"/>
                                        <p:tgtEl>
                                          <p:spTgt spid="2">
                                            <p:graphicEl>
                                              <a:dgm id="{44FB7BC1-DAD7-44B7-B1E0-AD03085DECC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
                                            <p:graphicEl>
                                              <a:dgm id="{99BBDA2C-7B07-4FFB-97D7-52404F3754CD}"/>
                                            </p:graphicEl>
                                          </p:spTgt>
                                        </p:tgtEl>
                                        <p:attrNameLst>
                                          <p:attrName>style.visibility</p:attrName>
                                        </p:attrNameLst>
                                      </p:cBhvr>
                                      <p:to>
                                        <p:strVal val="visible"/>
                                      </p:to>
                                    </p:set>
                                    <p:animEffect transition="in" filter="wheel(1)">
                                      <p:cBhvr>
                                        <p:cTn id="45" dur="500"/>
                                        <p:tgtEl>
                                          <p:spTgt spid="2">
                                            <p:graphicEl>
                                              <a:dgm id="{99BBDA2C-7B07-4FFB-97D7-52404F3754C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graphicEl>
                                              <a:dgm id="{AD34BA5D-239F-4F87-8A65-2E39ACE9031F}"/>
                                            </p:graphicEl>
                                          </p:spTgt>
                                        </p:tgtEl>
                                        <p:attrNameLst>
                                          <p:attrName>style.visibility</p:attrName>
                                        </p:attrNameLst>
                                      </p:cBhvr>
                                      <p:to>
                                        <p:strVal val="visible"/>
                                      </p:to>
                                    </p:set>
                                    <p:animEffect transition="in" filter="wheel(1)">
                                      <p:cBhvr>
                                        <p:cTn id="50" dur="500"/>
                                        <p:tgtEl>
                                          <p:spTgt spid="2">
                                            <p:graphicEl>
                                              <a:dgm id="{AD34BA5D-239F-4F87-8A65-2E39ACE9031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
                                            <p:graphicEl>
                                              <a:dgm id="{13FA3E04-8B79-48C5-9924-9B4DDE9A4E43}"/>
                                            </p:graphicEl>
                                          </p:spTgt>
                                        </p:tgtEl>
                                        <p:attrNameLst>
                                          <p:attrName>style.visibility</p:attrName>
                                        </p:attrNameLst>
                                      </p:cBhvr>
                                      <p:to>
                                        <p:strVal val="visible"/>
                                      </p:to>
                                    </p:set>
                                    <p:animEffect transition="in" filter="wheel(1)">
                                      <p:cBhvr>
                                        <p:cTn id="55" dur="500"/>
                                        <p:tgtEl>
                                          <p:spTgt spid="2">
                                            <p:graphicEl>
                                              <a:dgm id="{13FA3E04-8B79-48C5-9924-9B4DDE9A4E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
                                            <p:graphicEl>
                                              <a:dgm id="{E02FD43E-2A80-4221-AF06-BBB4E0044A13}"/>
                                            </p:graphicEl>
                                          </p:spTgt>
                                        </p:tgtEl>
                                        <p:attrNameLst>
                                          <p:attrName>style.visibility</p:attrName>
                                        </p:attrNameLst>
                                      </p:cBhvr>
                                      <p:to>
                                        <p:strVal val="visible"/>
                                      </p:to>
                                    </p:set>
                                    <p:animEffect transition="in" filter="wheel(1)">
                                      <p:cBhvr>
                                        <p:cTn id="60" dur="500"/>
                                        <p:tgtEl>
                                          <p:spTgt spid="2">
                                            <p:graphicEl>
                                              <a:dgm id="{E02FD43E-2A80-4221-AF06-BBB4E0044A1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graphicEl>
                                              <a:dgm id="{B0EBF16E-C5FB-4E64-AE98-FEC26CC41BA0}"/>
                                            </p:graphicEl>
                                          </p:spTgt>
                                        </p:tgtEl>
                                        <p:attrNameLst>
                                          <p:attrName>style.visibility</p:attrName>
                                        </p:attrNameLst>
                                      </p:cBhvr>
                                      <p:to>
                                        <p:strVal val="visible"/>
                                      </p:to>
                                    </p:set>
                                    <p:animEffect transition="in" filter="wheel(1)">
                                      <p:cBhvr>
                                        <p:cTn id="65" dur="500"/>
                                        <p:tgtEl>
                                          <p:spTgt spid="2">
                                            <p:graphicEl>
                                              <a:dgm id="{B0EBF16E-C5FB-4E64-AE98-FEC26CC41BA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
                                            <p:graphicEl>
                                              <a:dgm id="{98E9543F-62EF-401C-95CA-BAC60D1C0266}"/>
                                            </p:graphicEl>
                                          </p:spTgt>
                                        </p:tgtEl>
                                        <p:attrNameLst>
                                          <p:attrName>style.visibility</p:attrName>
                                        </p:attrNameLst>
                                      </p:cBhvr>
                                      <p:to>
                                        <p:strVal val="visible"/>
                                      </p:to>
                                    </p:set>
                                    <p:animEffect transition="in" filter="wheel(1)">
                                      <p:cBhvr>
                                        <p:cTn id="70" dur="500"/>
                                        <p:tgtEl>
                                          <p:spTgt spid="2">
                                            <p:graphicEl>
                                              <a:dgm id="{98E9543F-62EF-401C-95CA-BAC60D1C026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
                                            <p:graphicEl>
                                              <a:dgm id="{BD83B13F-E6A0-4265-B153-85E7AA3CB559}"/>
                                            </p:graphicEl>
                                          </p:spTgt>
                                        </p:tgtEl>
                                        <p:attrNameLst>
                                          <p:attrName>style.visibility</p:attrName>
                                        </p:attrNameLst>
                                      </p:cBhvr>
                                      <p:to>
                                        <p:strVal val="visible"/>
                                      </p:to>
                                    </p:set>
                                    <p:animEffect transition="in" filter="wheel(1)">
                                      <p:cBhvr>
                                        <p:cTn id="75" dur="500"/>
                                        <p:tgtEl>
                                          <p:spTgt spid="2">
                                            <p:graphicEl>
                                              <a:dgm id="{BD83B13F-E6A0-4265-B153-85E7AA3CB55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
                                            <p:graphicEl>
                                              <a:dgm id="{B03ECF8C-38C5-4D8E-A3E3-03A7A6EB45EF}"/>
                                            </p:graphicEl>
                                          </p:spTgt>
                                        </p:tgtEl>
                                        <p:attrNameLst>
                                          <p:attrName>style.visibility</p:attrName>
                                        </p:attrNameLst>
                                      </p:cBhvr>
                                      <p:to>
                                        <p:strVal val="visible"/>
                                      </p:to>
                                    </p:set>
                                    <p:animEffect transition="in" filter="wheel(1)">
                                      <p:cBhvr>
                                        <p:cTn id="80" dur="500"/>
                                        <p:tgtEl>
                                          <p:spTgt spid="2">
                                            <p:graphicEl>
                                              <a:dgm id="{B03ECF8C-38C5-4D8E-A3E3-03A7A6EB45E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
                                            <p:graphicEl>
                                              <a:dgm id="{FC49D542-EE81-4BAA-8856-5C3B6CDA3E2F}"/>
                                            </p:graphicEl>
                                          </p:spTgt>
                                        </p:tgtEl>
                                        <p:attrNameLst>
                                          <p:attrName>style.visibility</p:attrName>
                                        </p:attrNameLst>
                                      </p:cBhvr>
                                      <p:to>
                                        <p:strVal val="visible"/>
                                      </p:to>
                                    </p:set>
                                    <p:animEffect transition="in" filter="wheel(1)">
                                      <p:cBhvr>
                                        <p:cTn id="85" dur="500"/>
                                        <p:tgtEl>
                                          <p:spTgt spid="2">
                                            <p:graphicEl>
                                              <a:dgm id="{FC49D542-EE81-4BAA-8856-5C3B6CDA3E2F}"/>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graphicEl>
                                              <a:dgm id="{93507B36-A734-42A7-A64A-728BB7B1C17F}"/>
                                            </p:graphicEl>
                                          </p:spTgt>
                                        </p:tgtEl>
                                        <p:attrNameLst>
                                          <p:attrName>style.visibility</p:attrName>
                                        </p:attrNameLst>
                                      </p:cBhvr>
                                      <p:to>
                                        <p:strVal val="visible"/>
                                      </p:to>
                                    </p:set>
                                    <p:animEffect transition="in" filter="wipe(left)">
                                      <p:cBhvr>
                                        <p:cTn id="90" dur="500"/>
                                        <p:tgtEl>
                                          <p:spTgt spid="5">
                                            <p:graphicEl>
                                              <a:dgm id="{93507B36-A734-42A7-A64A-728BB7B1C1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
                                            <p:graphicEl>
                                              <a:dgm id="{BF0A5E17-8082-479F-A06B-42DF868CC424}"/>
                                            </p:graphicEl>
                                          </p:spTgt>
                                        </p:tgtEl>
                                        <p:attrNameLst>
                                          <p:attrName>style.visibility</p:attrName>
                                        </p:attrNameLst>
                                      </p:cBhvr>
                                      <p:to>
                                        <p:strVal val="visible"/>
                                      </p:to>
                                    </p:set>
                                    <p:animEffect transition="in" filter="wipe(left)">
                                      <p:cBhvr>
                                        <p:cTn id="95" dur="500"/>
                                        <p:tgtEl>
                                          <p:spTgt spid="5">
                                            <p:graphicEl>
                                              <a:dgm id="{BF0A5E17-8082-479F-A06B-42DF868CC42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
                                            <p:graphicEl>
                                              <a:dgm id="{52CF10D7-0CA1-401F-9B4F-BC669AE3DCBF}"/>
                                            </p:graphicEl>
                                          </p:spTgt>
                                        </p:tgtEl>
                                        <p:attrNameLst>
                                          <p:attrName>style.visibility</p:attrName>
                                        </p:attrNameLst>
                                      </p:cBhvr>
                                      <p:to>
                                        <p:strVal val="visible"/>
                                      </p:to>
                                    </p:set>
                                    <p:animEffect transition="in" filter="wipe(left)">
                                      <p:cBhvr>
                                        <p:cTn id="100" dur="500"/>
                                        <p:tgtEl>
                                          <p:spTgt spid="5">
                                            <p:graphicEl>
                                              <a:dgm id="{52CF10D7-0CA1-401F-9B4F-BC669AE3DCB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
                                            <p:graphicEl>
                                              <a:dgm id="{060D614F-0E62-4A39-8E87-AAF13BDB3460}"/>
                                            </p:graphicEl>
                                          </p:spTgt>
                                        </p:tgtEl>
                                        <p:attrNameLst>
                                          <p:attrName>style.visibility</p:attrName>
                                        </p:attrNameLst>
                                      </p:cBhvr>
                                      <p:to>
                                        <p:strVal val="visible"/>
                                      </p:to>
                                    </p:set>
                                    <p:animEffect transition="in" filter="wipe(left)">
                                      <p:cBhvr>
                                        <p:cTn id="105" dur="500"/>
                                        <p:tgtEl>
                                          <p:spTgt spid="5">
                                            <p:graphicEl>
                                              <a:dgm id="{060D614F-0E62-4A39-8E87-AAF13BDB3460}"/>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
                                            <p:graphicEl>
                                              <a:dgm id="{1E24A0D3-EA10-40E2-B207-E5585E3994C1}"/>
                                            </p:graphicEl>
                                          </p:spTgt>
                                        </p:tgtEl>
                                        <p:attrNameLst>
                                          <p:attrName>style.visibility</p:attrName>
                                        </p:attrNameLst>
                                      </p:cBhvr>
                                      <p:to>
                                        <p:strVal val="visible"/>
                                      </p:to>
                                    </p:set>
                                    <p:animEffect transition="in" filter="wipe(left)">
                                      <p:cBhvr>
                                        <p:cTn id="110" dur="500"/>
                                        <p:tgtEl>
                                          <p:spTgt spid="5">
                                            <p:graphicEl>
                                              <a:dgm id="{1E24A0D3-EA10-40E2-B207-E5585E3994C1}"/>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
                                            <p:graphicEl>
                                              <a:dgm id="{14E69B53-7B86-49FA-AB52-784CF1222D96}"/>
                                            </p:graphicEl>
                                          </p:spTgt>
                                        </p:tgtEl>
                                        <p:attrNameLst>
                                          <p:attrName>style.visibility</p:attrName>
                                        </p:attrNameLst>
                                      </p:cBhvr>
                                      <p:to>
                                        <p:strVal val="visible"/>
                                      </p:to>
                                    </p:set>
                                    <p:animEffect transition="in" filter="wipe(left)">
                                      <p:cBhvr>
                                        <p:cTn id="115" dur="500"/>
                                        <p:tgtEl>
                                          <p:spTgt spid="5">
                                            <p:graphicEl>
                                              <a:dgm id="{14E69B53-7B86-49FA-AB52-784CF1222D96}"/>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1C8322F2-571C-4923-98BE-2D8EF4A61FF1}"/>
                                            </p:graphicEl>
                                          </p:spTgt>
                                        </p:tgtEl>
                                        <p:attrNameLst>
                                          <p:attrName>style.visibility</p:attrName>
                                        </p:attrNameLst>
                                      </p:cBhvr>
                                      <p:to>
                                        <p:strVal val="visible"/>
                                      </p:to>
                                    </p:set>
                                    <p:animEffect transition="in" filter="wipe(left)">
                                      <p:cBhvr>
                                        <p:cTn id="120" dur="500"/>
                                        <p:tgtEl>
                                          <p:spTgt spid="5">
                                            <p:graphicEl>
                                              <a:dgm id="{1C8322F2-571C-4923-98BE-2D8EF4A61FF1}"/>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
                                            <p:graphicEl>
                                              <a:dgm id="{7E5E821D-76A2-4405-BB6E-9CFC35ED4753}"/>
                                            </p:graphicEl>
                                          </p:spTgt>
                                        </p:tgtEl>
                                        <p:attrNameLst>
                                          <p:attrName>style.visibility</p:attrName>
                                        </p:attrNameLst>
                                      </p:cBhvr>
                                      <p:to>
                                        <p:strVal val="visible"/>
                                      </p:to>
                                    </p:set>
                                    <p:animEffect transition="in" filter="wipe(left)">
                                      <p:cBhvr>
                                        <p:cTn id="125" dur="500"/>
                                        <p:tgtEl>
                                          <p:spTgt spid="5">
                                            <p:graphicEl>
                                              <a:dgm id="{7E5E821D-76A2-4405-BB6E-9CFC35ED4753}"/>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3" grpId="0">
        <p:bldSub>
          <a:bldDgm bld="one"/>
        </p:bldSub>
      </p:bldGraphic>
      <p:bldGraphic spid="6" grpId="0">
        <p:bldSub>
          <a:bldDgm bld="one"/>
        </p:bldSub>
      </p:bldGraphic>
      <p:bldP spid="15" grpId="0"/>
      <p:bldGraphic spid="5" grpId="0">
        <p:bldSub>
          <a:bldDgm bld="one"/>
        </p:bldSub>
      </p:bldGraphic>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z="3600" dirty="0">
                <a:solidFill>
                  <a:srgbClr val="002060"/>
                </a:solidFill>
                <a:latin typeface="Tahoma" charset="0"/>
                <a:ea typeface="ＭＳ Ｐゴシック" charset="0"/>
              </a:rPr>
              <a:t>Bank Account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921174"/>
              </p:ext>
            </p:extLst>
          </p:nvPr>
        </p:nvGraphicFramePr>
        <p:xfrm>
          <a:off x="1619250" y="1989138"/>
          <a:ext cx="5976938" cy="3600450"/>
        </p:xfrm>
        <a:graphic>
          <a:graphicData uri="http://schemas.openxmlformats.org/drawingml/2006/table">
            <a:tbl>
              <a:tblPr firstRow="1" bandRow="1">
                <a:tableStyleId>{21E4AEA4-8DFA-4A89-87EB-49C32662AFE0}</a:tableStyleId>
              </a:tblPr>
              <a:tblGrid>
                <a:gridCol w="3431459">
                  <a:extLst>
                    <a:ext uri="{9D8B030D-6E8A-4147-A177-3AD203B41FA5}">
                      <a16:colId xmlns:a16="http://schemas.microsoft.com/office/drawing/2014/main" val="20000"/>
                    </a:ext>
                  </a:extLst>
                </a:gridCol>
                <a:gridCol w="2545479">
                  <a:extLst>
                    <a:ext uri="{9D8B030D-6E8A-4147-A177-3AD203B41FA5}">
                      <a16:colId xmlns:a16="http://schemas.microsoft.com/office/drawing/2014/main" val="20001"/>
                    </a:ext>
                  </a:extLst>
                </a:gridCol>
              </a:tblGrid>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Opening Balance</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9,689</a:t>
                      </a:r>
                    </a:p>
                  </a:txBody>
                  <a:tcPr marL="91444" marR="91444" marT="45721" marB="45721"/>
                </a:tc>
                <a:extLst>
                  <a:ext uri="{0D108BD9-81ED-4DB2-BD59-A6C34878D82A}">
                    <a16:rowId xmlns:a16="http://schemas.microsoft.com/office/drawing/2014/main" val="10000"/>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Fund raising profits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21,621</a:t>
                      </a:r>
                    </a:p>
                  </a:txBody>
                  <a:tcPr marL="91444" marR="91444" marT="45721" marB="45721"/>
                </a:tc>
                <a:extLst>
                  <a:ext uri="{0D108BD9-81ED-4DB2-BD59-A6C34878D82A}">
                    <a16:rowId xmlns:a16="http://schemas.microsoft.com/office/drawing/2014/main" val="10001"/>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Donations to school</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(15,069)</a:t>
                      </a:r>
                    </a:p>
                  </a:txBody>
                  <a:tcPr marL="91444" marR="91444" marT="45721" marB="45721"/>
                </a:tc>
                <a:extLst>
                  <a:ext uri="{0D108BD9-81ED-4DB2-BD59-A6C34878D82A}">
                    <a16:rowId xmlns:a16="http://schemas.microsoft.com/office/drawing/2014/main" val="10002"/>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Expenses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(164)</a:t>
                      </a:r>
                    </a:p>
                  </a:txBody>
                  <a:tcPr marL="91444" marR="91444" marT="45721" marB="45721"/>
                </a:tc>
                <a:extLst>
                  <a:ext uri="{0D108BD9-81ED-4DB2-BD59-A6C34878D82A}">
                    <a16:rowId xmlns:a16="http://schemas.microsoft.com/office/drawing/2014/main" val="10003"/>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Closing balance</a:t>
                      </a:r>
                      <a:endPar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1" marB="45721"/>
                </a:tc>
                <a:tc>
                  <a:txBody>
                    <a:bodyPr/>
                    <a:lstStyle/>
                    <a:p>
                      <a:pPr algn="r"/>
                      <a:r>
                        <a:rPr lang="en-GB" sz="1800" b="1" dirty="0">
                          <a:solidFill>
                            <a:schemeClr val="tx1"/>
                          </a:solidFill>
                          <a:latin typeface="Tahoma" panose="020B0604030504040204" pitchFamily="34" charset="0"/>
                          <a:ea typeface="Tahoma" panose="020B0604030504040204" pitchFamily="34" charset="0"/>
                          <a:cs typeface="Tahoma" panose="020B0604030504040204" pitchFamily="34" charset="0"/>
                        </a:rPr>
                        <a:t>16,077</a:t>
                      </a:r>
                    </a:p>
                  </a:txBody>
                  <a:tcPr marL="91444" marR="91444" marT="45721" marB="45721"/>
                </a:tc>
                <a:extLst>
                  <a:ext uri="{0D108BD9-81ED-4DB2-BD59-A6C34878D82A}">
                    <a16:rowId xmlns:a16="http://schemas.microsoft.com/office/drawing/2014/main" val="10004"/>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Net movement - Increase</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6,388</a:t>
                      </a:r>
                    </a:p>
                  </a:txBody>
                  <a:tcPr marL="91444" marR="91444" marT="45721" marB="45721"/>
                </a:tc>
                <a:extLst>
                  <a:ext uri="{0D108BD9-81ED-4DB2-BD59-A6C34878D82A}">
                    <a16:rowId xmlns:a16="http://schemas.microsoft.com/office/drawing/2014/main" val="10005"/>
                  </a:ext>
                </a:extLst>
              </a:tr>
            </a:tbl>
          </a:graphicData>
        </a:graphic>
      </p:graphicFrame>
      <p:graphicFrame>
        <p:nvGraphicFramePr>
          <p:cNvPr id="2"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2832"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860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r>
              <a:rPr lang="en-GB" altLang="en-US" sz="3600" dirty="0">
                <a:solidFill>
                  <a:srgbClr val="002060"/>
                </a:solidFill>
                <a:latin typeface="Tahoma" charset="0"/>
                <a:ea typeface="ＭＳ Ｐゴシック" charset="0"/>
              </a:rPr>
              <a:t>Fund Raising - Profits </a:t>
            </a:r>
          </a:p>
        </p:txBody>
      </p:sp>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3858"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5616659"/>
              </p:ext>
            </p:extLst>
          </p:nvPr>
        </p:nvGraphicFramePr>
        <p:xfrm>
          <a:off x="1691680" y="1268760"/>
          <a:ext cx="5543997" cy="4930608"/>
        </p:xfrm>
        <a:graphic>
          <a:graphicData uri="http://schemas.openxmlformats.org/drawingml/2006/table">
            <a:tbl>
              <a:tblPr firstRow="1" bandRow="1">
                <a:tableStyleId>{21E4AEA4-8DFA-4A89-87EB-49C32662AFE0}</a:tableStyleId>
              </a:tblPr>
              <a:tblGrid>
                <a:gridCol w="280769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373839">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Fund Raising activity</a:t>
                      </a:r>
                    </a:p>
                  </a:txBody>
                  <a:tcPr marL="91423" marR="91423" marT="45730" marB="45730"/>
                </a:tc>
                <a:tc>
                  <a:txBody>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2018/19</a:t>
                      </a:r>
                    </a:p>
                  </a:txBody>
                  <a:tcPr marL="91423" marR="91423" marT="45730" marB="45730"/>
                </a:tc>
                <a:tc>
                  <a:txBody>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2017/18</a:t>
                      </a:r>
                    </a:p>
                  </a:txBody>
                  <a:tcPr marL="91423" marR="91423" marT="45730" marB="45730"/>
                </a:tc>
                <a:tc>
                  <a:txBody>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0" marB="45730"/>
                </a:tc>
                <a:extLst>
                  <a:ext uri="{0D108BD9-81ED-4DB2-BD59-A6C34878D82A}">
                    <a16:rowId xmlns:a16="http://schemas.microsoft.com/office/drawing/2014/main" val="10000"/>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Summer Sizzler</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5,322</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3,196</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5,002</a:t>
                      </a:r>
                    </a:p>
                  </a:txBody>
                  <a:tcPr marL="91423" marR="91423" marT="45730" marB="45730"/>
                </a:tc>
                <a:extLst>
                  <a:ext uri="{0D108BD9-81ED-4DB2-BD59-A6C34878D82A}">
                    <a16:rowId xmlns:a16="http://schemas.microsoft.com/office/drawing/2014/main" val="10001"/>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Matched</a:t>
                      </a:r>
                      <a:r>
                        <a:rPr lang="en-GB" sz="1400" baseline="0" dirty="0">
                          <a:latin typeface="Tahoma" panose="020B0604030504040204" pitchFamily="34" charset="0"/>
                          <a:ea typeface="Tahoma" panose="020B0604030504040204" pitchFamily="34" charset="0"/>
                          <a:cs typeface="Tahoma" panose="020B0604030504040204" pitchFamily="34" charset="0"/>
                        </a:rPr>
                        <a:t> giving donations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1,276</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900</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1,360</a:t>
                      </a:r>
                    </a:p>
                  </a:txBody>
                  <a:tcPr marL="91423" marR="91423" marT="45730" marB="45730"/>
                </a:tc>
                <a:extLst>
                  <a:ext uri="{0D108BD9-81ED-4DB2-BD59-A6C34878D82A}">
                    <a16:rowId xmlns:a16="http://schemas.microsoft.com/office/drawing/2014/main" val="10002"/>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Christmas Events</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2,079</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860</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770</a:t>
                      </a:r>
                    </a:p>
                  </a:txBody>
                  <a:tcPr marL="91423" marR="91423" marT="45730" marB="45730"/>
                </a:tc>
                <a:extLst>
                  <a:ext uri="{0D108BD9-81ED-4DB2-BD59-A6C34878D82A}">
                    <a16:rowId xmlns:a16="http://schemas.microsoft.com/office/drawing/2014/main" val="10003"/>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Easter </a:t>
                      </a:r>
                      <a:r>
                        <a:rPr lang="en-GB" sz="1400" baseline="0" dirty="0">
                          <a:latin typeface="Tahoma" panose="020B0604030504040204" pitchFamily="34" charset="0"/>
                          <a:ea typeface="Tahoma" panose="020B0604030504040204" pitchFamily="34" charset="0"/>
                          <a:cs typeface="Tahoma" panose="020B0604030504040204" pitchFamily="34" charset="0"/>
                        </a:rPr>
                        <a:t>Events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492</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377</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496</a:t>
                      </a:r>
                    </a:p>
                  </a:txBody>
                  <a:tcPr marL="91423" marR="91423" marT="45730" marB="45730"/>
                </a:tc>
                <a:extLst>
                  <a:ext uri="{0D108BD9-81ED-4DB2-BD59-A6C34878D82A}">
                    <a16:rowId xmlns:a16="http://schemas.microsoft.com/office/drawing/2014/main" val="10004"/>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Summer disco</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190</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244</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340</a:t>
                      </a:r>
                    </a:p>
                  </a:txBody>
                  <a:tcPr marL="91423" marR="91423" marT="45730" marB="45730"/>
                </a:tc>
                <a:extLst>
                  <a:ext uri="{0D108BD9-81ED-4DB2-BD59-A6C34878D82A}">
                    <a16:rowId xmlns:a16="http://schemas.microsoft.com/office/drawing/2014/main" val="10005"/>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Bingo</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1,614</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extLst>
                  <a:ext uri="{0D108BD9-81ED-4DB2-BD59-A6C34878D82A}">
                    <a16:rowId xmlns:a16="http://schemas.microsoft.com/office/drawing/2014/main" val="524626081"/>
                  </a:ext>
                </a:extLst>
              </a:tr>
              <a:tr h="327073">
                <a:tc>
                  <a:txBody>
                    <a:bodyPr/>
                    <a:lstStyle/>
                    <a:p>
                      <a:pPr marL="0" algn="l"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Magician Evening</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300</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244</a:t>
                      </a:r>
                    </a:p>
                  </a:txBody>
                  <a:tcPr marL="91423" marR="91423" marT="45730" marB="45730"/>
                </a:tc>
                <a:tc>
                  <a:txBody>
                    <a:bodyPr/>
                    <a:lstStyle/>
                    <a:p>
                      <a:pPr algn="r"/>
                      <a:r>
                        <a:rPr lang="en-GB" sz="1400" b="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extLst>
                  <a:ext uri="{0D108BD9-81ED-4DB2-BD59-A6C34878D82A}">
                    <a16:rowId xmlns:a16="http://schemas.microsoft.com/office/drawing/2014/main" val="3765947131"/>
                  </a:ext>
                </a:extLst>
              </a:tr>
              <a:tr h="327073">
                <a:tc>
                  <a:txBody>
                    <a:bodyPr/>
                    <a:lstStyle/>
                    <a:p>
                      <a:pPr marL="0" algn="l"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Art Project</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126</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tc>
                  <a:txBody>
                    <a:bodyPr/>
                    <a:lstStyle/>
                    <a:p>
                      <a:pPr algn="r"/>
                      <a:endParaRPr lang="en-GB" sz="14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3831006364"/>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Movie night</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837</a:t>
                      </a:r>
                    </a:p>
                  </a:txBody>
                  <a:tcPr marL="91423" marR="91423" marT="45730" marB="45730"/>
                </a:tc>
                <a:tc>
                  <a:txBody>
                    <a:bodyPr/>
                    <a:lstStyle/>
                    <a:p>
                      <a:pPr marL="0" algn="r" defTabSz="914400" rtl="0" eaLnBrk="1" latinLnBrk="0" hangingPunct="1"/>
                      <a:endPar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1779475290"/>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School year enterprises</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2,489</a:t>
                      </a:r>
                    </a:p>
                  </a:txBody>
                  <a:tcPr marL="91423" marR="91423" marT="45730" marB="45730"/>
                </a:tc>
                <a:tc>
                  <a:txBody>
                    <a:bodyPr/>
                    <a:lstStyle/>
                    <a:p>
                      <a:pPr marL="0" algn="r" defTabSz="914400" rtl="0" eaLnBrk="1" latinLnBrk="0" hangingPunct="1"/>
                      <a:endPar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786563937"/>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Donations</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4,527</a:t>
                      </a:r>
                    </a:p>
                  </a:txBody>
                  <a:tcPr marL="91423" marR="91423" marT="45730" marB="45730"/>
                </a:tc>
                <a:tc>
                  <a:txBody>
                    <a:bodyPr/>
                    <a:lstStyle/>
                    <a:p>
                      <a:pPr marL="0" algn="r" defTabSz="914400" rtl="0" eaLnBrk="1" latinLnBrk="0" hangingPunct="1"/>
                      <a:endPar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1957771178"/>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Bag2School</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1,739</a:t>
                      </a:r>
                    </a:p>
                  </a:txBody>
                  <a:tcPr marL="91423" marR="91423" marT="45730" marB="45730"/>
                </a:tc>
                <a:tc>
                  <a:txBody>
                    <a:bodyPr/>
                    <a:lstStyle/>
                    <a:p>
                      <a:pPr marL="0" algn="r" defTabSz="914400" rtl="0" eaLnBrk="1" latinLnBrk="0" hangingPunct="1"/>
                      <a:endPar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endParaRPr lang="en-GB" sz="14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438981658"/>
                  </a:ext>
                </a:extLst>
              </a:tr>
              <a:tr h="327073">
                <a:tc>
                  <a:txBody>
                    <a:bodyPr/>
                    <a:lstStyle/>
                    <a:p>
                      <a:r>
                        <a:rPr lang="en-GB" sz="1400" dirty="0">
                          <a:latin typeface="Tahoma" panose="020B0604030504040204" pitchFamily="34" charset="0"/>
                          <a:ea typeface="Tahoma" panose="020B0604030504040204" pitchFamily="34" charset="0"/>
                          <a:cs typeface="Tahoma" panose="020B0604030504040204" pitchFamily="34" charset="0"/>
                        </a:rPr>
                        <a:t>Other income</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630</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187</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extLst>
                  <a:ext uri="{0D108BD9-81ED-4DB2-BD59-A6C34878D82A}">
                    <a16:rowId xmlns:a16="http://schemas.microsoft.com/office/drawing/2014/main" val="484263310"/>
                  </a:ext>
                </a:extLst>
              </a:tr>
              <a:tr h="299818">
                <a:tc>
                  <a:txBody>
                    <a:bodyPr/>
                    <a:lstStyle/>
                    <a:p>
                      <a:r>
                        <a:rPr lang="en-GB" sz="1400" b="1" dirty="0">
                          <a:latin typeface="Tahoma" panose="020B0604030504040204" pitchFamily="34" charset="0"/>
                          <a:ea typeface="Tahoma" panose="020B0604030504040204" pitchFamily="34" charset="0"/>
                          <a:cs typeface="Tahoma" panose="020B0604030504040204" pitchFamily="34" charset="0"/>
                        </a:rPr>
                        <a:t>Total</a:t>
                      </a:r>
                    </a:p>
                  </a:txBody>
                  <a:tcPr marL="91423" marR="91423" marT="45730" marB="45730"/>
                </a:tc>
                <a:tc>
                  <a:txBody>
                    <a:bodyPr/>
                    <a:lstStyle/>
                    <a:p>
                      <a:pPr algn="r"/>
                      <a:r>
                        <a:rPr lang="en-GB" sz="1400" b="1" dirty="0">
                          <a:latin typeface="Tahoma" panose="020B0604030504040204" pitchFamily="34" charset="0"/>
                          <a:ea typeface="Tahoma" panose="020B0604030504040204" pitchFamily="34" charset="0"/>
                          <a:cs typeface="Tahoma" panose="020B0604030504040204" pitchFamily="34" charset="0"/>
                        </a:rPr>
                        <a:t>21,621</a:t>
                      </a:r>
                    </a:p>
                  </a:txBody>
                  <a:tcPr marL="91423" marR="91423" marT="45730" marB="45730"/>
                </a:tc>
                <a:tc>
                  <a:txBody>
                    <a:bodyPr/>
                    <a:lstStyle/>
                    <a:p>
                      <a:pPr marL="0" algn="r" defTabSz="914400" rtl="0" eaLnBrk="1" latinLnBrk="0" hangingPunct="1"/>
                      <a:r>
                        <a:rPr lang="en-GB"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6,008</a:t>
                      </a:r>
                    </a:p>
                  </a:txBody>
                  <a:tcPr marL="91423" marR="91423" marT="45730" marB="45730"/>
                </a:tc>
                <a:tc>
                  <a:txBody>
                    <a:bodyPr/>
                    <a:lstStyle/>
                    <a:p>
                      <a:pPr algn="r"/>
                      <a:r>
                        <a:rPr lang="en-GB" sz="1400" dirty="0">
                          <a:latin typeface="Tahoma" panose="020B0604030504040204" pitchFamily="34" charset="0"/>
                          <a:ea typeface="Tahoma" panose="020B0604030504040204" pitchFamily="34" charset="0"/>
                          <a:cs typeface="Tahoma" panose="020B0604030504040204" pitchFamily="34" charset="0"/>
                        </a:rPr>
                        <a:t>7,968</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extLst>
                  <a:ext uri="{0D108BD9-81ED-4DB2-BD59-A6C34878D82A}">
                    <a16:rowId xmlns:a16="http://schemas.microsoft.com/office/drawing/2014/main" val="2678935419"/>
                  </a:ext>
                </a:extLst>
              </a:tr>
            </a:tbl>
          </a:graphicData>
        </a:graphic>
      </p:graphicFrame>
    </p:spTree>
    <p:extLst>
      <p:ext uri="{BB962C8B-B14F-4D97-AF65-F5344CB8AC3E}">
        <p14:creationId xmlns:p14="http://schemas.microsoft.com/office/powerpoint/2010/main" val="12421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7772400" cy="685800"/>
          </a:xfrm>
        </p:spPr>
        <p:txBody>
          <a:bodyPr/>
          <a:lstStyle/>
          <a:p>
            <a:r>
              <a:rPr lang="en-GB" altLang="en-US" sz="3600" dirty="0">
                <a:solidFill>
                  <a:srgbClr val="002060"/>
                </a:solidFill>
                <a:latin typeface="Tahoma" charset="0"/>
                <a:ea typeface="ＭＳ Ｐゴシック" charset="0"/>
              </a:rPr>
              <a:t>School Donations</a:t>
            </a:r>
          </a:p>
        </p:txBody>
      </p:sp>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4881"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8736182"/>
              </p:ext>
            </p:extLst>
          </p:nvPr>
        </p:nvGraphicFramePr>
        <p:xfrm>
          <a:off x="1115616" y="1268761"/>
          <a:ext cx="7127874" cy="4896543"/>
        </p:xfrm>
        <a:graphic>
          <a:graphicData uri="http://schemas.openxmlformats.org/drawingml/2006/table">
            <a:tbl>
              <a:tblPr firstRow="1" bandRow="1">
                <a:tableStyleId>{21E4AEA4-8DFA-4A89-87EB-49C32662AFE0}</a:tableStyleId>
              </a:tblPr>
              <a:tblGrid>
                <a:gridCol w="3231903">
                  <a:extLst>
                    <a:ext uri="{9D8B030D-6E8A-4147-A177-3AD203B41FA5}">
                      <a16:colId xmlns:a16="http://schemas.microsoft.com/office/drawing/2014/main" val="20000"/>
                    </a:ext>
                  </a:extLst>
                </a:gridCol>
                <a:gridCol w="1306513">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282945">
                  <a:extLst>
                    <a:ext uri="{9D8B030D-6E8A-4147-A177-3AD203B41FA5}">
                      <a16:colId xmlns:a16="http://schemas.microsoft.com/office/drawing/2014/main" val="20003"/>
                    </a:ext>
                  </a:extLst>
                </a:gridCol>
              </a:tblGrid>
              <a:tr h="399738">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Donation</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2018/19</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2017/18</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2016/17</a:t>
                      </a:r>
                    </a:p>
                  </a:txBody>
                  <a:tcPr marL="91428" marR="91428" marT="45725" marB="45725"/>
                </a:tc>
                <a:extLst>
                  <a:ext uri="{0D108BD9-81ED-4DB2-BD59-A6C34878D82A}">
                    <a16:rowId xmlns:a16="http://schemas.microsoft.com/office/drawing/2014/main" val="10000"/>
                  </a:ext>
                </a:extLst>
              </a:tr>
              <a:tr h="58894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School donations</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3,500</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9,000</a:t>
                      </a:r>
                    </a:p>
                  </a:txBody>
                  <a:tcPr marL="91428" marR="91428" marT="45725" marB="45725"/>
                </a:tc>
                <a:extLst>
                  <a:ext uri="{0D108BD9-81ED-4DB2-BD59-A6C34878D82A}">
                    <a16:rowId xmlns:a16="http://schemas.microsoft.com/office/drawing/2014/main" val="10001"/>
                  </a:ext>
                </a:extLst>
              </a:tr>
              <a:tr h="58894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Leavers dictionaries</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324</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203</a:t>
                      </a:r>
                    </a:p>
                  </a:txBody>
                  <a:tcPr marL="91428" marR="91428" marT="45725" marB="45725"/>
                </a:tc>
                <a:extLst>
                  <a:ext uri="{0D108BD9-81ED-4DB2-BD59-A6C34878D82A}">
                    <a16:rowId xmlns:a16="http://schemas.microsoft.com/office/drawing/2014/main" val="10002"/>
                  </a:ext>
                </a:extLst>
              </a:tr>
              <a:tr h="588941">
                <a:tc>
                  <a:txBody>
                    <a:bodyPr/>
                    <a:lstStyle/>
                    <a:p>
                      <a:r>
                        <a:rPr lang="en-GB" sz="1600" baseline="0" dirty="0">
                          <a:latin typeface="Tahoma" panose="020B0604030504040204" pitchFamily="34" charset="0"/>
                          <a:ea typeface="Tahoma" panose="020B0604030504040204" pitchFamily="34" charset="0"/>
                          <a:cs typeface="Tahoma" panose="020B0604030504040204" pitchFamily="34" charset="0"/>
                        </a:rPr>
                        <a:t>Books</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397</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387</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393</a:t>
                      </a:r>
                    </a:p>
                  </a:txBody>
                  <a:tcPr marL="91428" marR="91428" marT="45725" marB="45725"/>
                </a:tc>
                <a:extLst>
                  <a:ext uri="{0D108BD9-81ED-4DB2-BD59-A6C34878D82A}">
                    <a16:rowId xmlns:a16="http://schemas.microsoft.com/office/drawing/2014/main" val="10003"/>
                  </a:ext>
                </a:extLst>
              </a:tr>
              <a:tr h="588941">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Reception</a:t>
                      </a:r>
                      <a:r>
                        <a:rPr lang="en-GB" sz="1600" baseline="0" dirty="0">
                          <a:latin typeface="Tahoma" panose="020B0604030504040204" pitchFamily="34" charset="0"/>
                          <a:ea typeface="Tahoma" panose="020B0604030504040204" pitchFamily="34" charset="0"/>
                          <a:cs typeface="Tahoma" panose="020B0604030504040204" pitchFamily="34" charset="0"/>
                        </a:rPr>
                        <a:t> gifts</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444</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444</a:t>
                      </a:r>
                    </a:p>
                  </a:txBody>
                  <a:tcPr marL="91428" marR="91428" marT="45725" marB="45725"/>
                </a:tc>
                <a:extLst>
                  <a:ext uri="{0D108BD9-81ED-4DB2-BD59-A6C34878D82A}">
                    <a16:rowId xmlns:a16="http://schemas.microsoft.com/office/drawing/2014/main" val="10004"/>
                  </a:ext>
                </a:extLst>
              </a:tr>
              <a:tr h="588941">
                <a:tc>
                  <a:txBody>
                    <a:bodyPr/>
                    <a:lstStyle/>
                    <a:p>
                      <a:pPr marL="0" algn="l"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Playground equipment</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12,550</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extLst>
                  <a:ext uri="{0D108BD9-81ED-4DB2-BD59-A6C34878D82A}">
                    <a16:rowId xmlns:a16="http://schemas.microsoft.com/office/drawing/2014/main" val="3010677126"/>
                  </a:ext>
                </a:extLst>
              </a:tr>
              <a:tr h="588941">
                <a:tc>
                  <a:txBody>
                    <a:bodyPr/>
                    <a:lstStyle/>
                    <a:p>
                      <a:pPr marL="0" algn="l"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School trips</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1,500</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extLst>
                  <a:ext uri="{0D108BD9-81ED-4DB2-BD59-A6C34878D82A}">
                    <a16:rowId xmlns:a16="http://schemas.microsoft.com/office/drawing/2014/main" val="609491481"/>
                  </a:ext>
                </a:extLst>
              </a:tr>
              <a:tr h="604605">
                <a:tc>
                  <a:txBody>
                    <a:bodyPr/>
                    <a:lstStyle/>
                    <a:p>
                      <a:pPr marL="0" algn="l"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Water bottles, PE bags and Dictionaries</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622</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extLst>
                  <a:ext uri="{0D108BD9-81ED-4DB2-BD59-A6C34878D82A}">
                    <a16:rowId xmlns:a16="http://schemas.microsoft.com/office/drawing/2014/main" val="1260300197"/>
                  </a:ext>
                </a:extLst>
              </a:tr>
              <a:tr h="358554">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Total</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15,069</a:t>
                      </a:r>
                    </a:p>
                  </a:txBody>
                  <a:tcPr marL="91428" marR="91428" marT="45725" marB="45725"/>
                </a:tc>
                <a:tc>
                  <a:txBody>
                    <a:bodyPr/>
                    <a:lstStyle/>
                    <a:p>
                      <a:pPr marL="0" algn="r" defTabSz="914400" rtl="0" eaLnBrk="1" latinLnBrk="0" hangingPunct="1"/>
                      <a:r>
                        <a:rPr lang="en-GB"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4,655</a:t>
                      </a:r>
                    </a:p>
                  </a:txBody>
                  <a:tcPr marL="91428" marR="91428" marT="45725" marB="45725"/>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10,040</a:t>
                      </a:r>
                      <a:endParaRPr lang="en-GB" sz="1600" b="1"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19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404813"/>
            <a:ext cx="7772400" cy="947737"/>
          </a:xfrm>
        </p:spPr>
        <p:txBody>
          <a:bodyPr/>
          <a:lstStyle/>
          <a:p>
            <a:r>
              <a:rPr lang="en-GB" altLang="en-US" sz="3600" dirty="0">
                <a:solidFill>
                  <a:srgbClr val="002060"/>
                </a:solidFill>
                <a:latin typeface="Tahoma" charset="0"/>
                <a:ea typeface="ＭＳ Ｐゴシック" charset="0"/>
              </a:rPr>
              <a:t>Miscellaneous spending</a:t>
            </a:r>
          </a:p>
        </p:txBody>
      </p:sp>
      <p:sp>
        <p:nvSpPr>
          <p:cNvPr id="6147" name="Rectangle 3"/>
          <p:cNvSpPr>
            <a:spLocks noGrp="1" noChangeArrowheads="1"/>
          </p:cNvSpPr>
          <p:nvPr>
            <p:ph type="body" idx="1"/>
          </p:nvPr>
        </p:nvSpPr>
        <p:spPr/>
        <p:txBody>
          <a:bodyPr/>
          <a:lstStyle/>
          <a:p>
            <a:pPr>
              <a:buFontTx/>
              <a:buNone/>
            </a:pPr>
            <a:r>
              <a:rPr lang="en-GB" altLang="en-US" sz="2800" dirty="0">
                <a:solidFill>
                  <a:srgbClr val="000000"/>
                </a:solidFill>
                <a:latin typeface="Tahoma" pitchFamily="34" charset="0"/>
              </a:rPr>
              <a:t>	</a:t>
            </a:r>
            <a:endParaRPr lang="en-GB" altLang="en-US" sz="2400" dirty="0"/>
          </a:p>
        </p:txBody>
      </p:sp>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811"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35708166"/>
              </p:ext>
            </p:extLst>
          </p:nvPr>
        </p:nvGraphicFramePr>
        <p:xfrm>
          <a:off x="752474" y="1743075"/>
          <a:ext cx="7704139" cy="3552569"/>
        </p:xfrm>
        <a:graphic>
          <a:graphicData uri="http://schemas.openxmlformats.org/drawingml/2006/table">
            <a:tbl>
              <a:tblPr firstRow="1" bandRow="1">
                <a:tableStyleId>{21E4AEA4-8DFA-4A89-87EB-49C32662AFE0}</a:tableStyleId>
              </a:tblPr>
              <a:tblGrid>
                <a:gridCol w="3474188">
                  <a:extLst>
                    <a:ext uri="{9D8B030D-6E8A-4147-A177-3AD203B41FA5}">
                      <a16:colId xmlns:a16="http://schemas.microsoft.com/office/drawing/2014/main" val="20000"/>
                    </a:ext>
                  </a:extLst>
                </a:gridCol>
                <a:gridCol w="1570239">
                  <a:extLst>
                    <a:ext uri="{9D8B030D-6E8A-4147-A177-3AD203B41FA5}">
                      <a16:colId xmlns:a16="http://schemas.microsoft.com/office/drawing/2014/main" val="20001"/>
                    </a:ext>
                  </a:extLst>
                </a:gridCol>
                <a:gridCol w="1375620">
                  <a:extLst>
                    <a:ext uri="{9D8B030D-6E8A-4147-A177-3AD203B41FA5}">
                      <a16:colId xmlns:a16="http://schemas.microsoft.com/office/drawing/2014/main" val="20002"/>
                    </a:ext>
                  </a:extLst>
                </a:gridCol>
                <a:gridCol w="1284092">
                  <a:extLst>
                    <a:ext uri="{9D8B030D-6E8A-4147-A177-3AD203B41FA5}">
                      <a16:colId xmlns:a16="http://schemas.microsoft.com/office/drawing/2014/main" val="20003"/>
                    </a:ext>
                  </a:extLst>
                </a:gridCol>
              </a:tblGrid>
              <a:tr h="640211">
                <a:tc>
                  <a:txBody>
                    <a:bodyPr/>
                    <a:lstStyle/>
                    <a:p>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2018/19</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2017/18</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4" marB="45734"/>
                </a:tc>
                <a:extLst>
                  <a:ext uri="{0D108BD9-81ED-4DB2-BD59-A6C34878D82A}">
                    <a16:rowId xmlns:a16="http://schemas.microsoft.com/office/drawing/2014/main" val="10000"/>
                  </a:ext>
                </a:extLst>
              </a:tr>
              <a:tr h="673939">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Reading event/ AGM</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40</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99</a:t>
                      </a:r>
                    </a:p>
                  </a:txBody>
                  <a:tcPr marL="91423" marR="91423" marT="45734" marB="45734"/>
                </a:tc>
                <a:extLst>
                  <a:ext uri="{0D108BD9-81ED-4DB2-BD59-A6C34878D82A}">
                    <a16:rowId xmlns:a16="http://schemas.microsoft.com/office/drawing/2014/main" val="10002"/>
                  </a:ext>
                </a:extLst>
              </a:tr>
              <a:tr h="602507">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PTA UK membership</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105</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105</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202</a:t>
                      </a:r>
                    </a:p>
                  </a:txBody>
                  <a:tcPr marL="91423" marR="91423" marT="45734" marB="45734"/>
                </a:tc>
                <a:extLst>
                  <a:ext uri="{0D108BD9-81ED-4DB2-BD59-A6C34878D82A}">
                    <a16:rowId xmlns:a16="http://schemas.microsoft.com/office/drawing/2014/main" val="10004"/>
                  </a:ext>
                </a:extLst>
              </a:tr>
              <a:tr h="545304">
                <a:tc>
                  <a:txBody>
                    <a:bodyPr/>
                    <a:lstStyle/>
                    <a:p>
                      <a:pPr marL="0" algn="l" defTabSz="914400" rtl="0" eaLnBrk="1" latinLnBrk="0" hangingPunct="1"/>
                      <a:r>
                        <a:rPr lang="en-GB" sz="2400" kern="1200" dirty="0">
                          <a:solidFill>
                            <a:schemeClr val="dk1"/>
                          </a:solidFill>
                          <a:latin typeface="Tahoma" panose="020B0604030504040204" pitchFamily="34" charset="0"/>
                          <a:ea typeface="Tahoma" panose="020B0604030504040204" pitchFamily="34" charset="0"/>
                          <a:cs typeface="Tahoma" panose="020B0604030504040204" pitchFamily="34" charset="0"/>
                        </a:rPr>
                        <a:t>Disco Equipment</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80</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extLst>
                  <a:ext uri="{0D108BD9-81ED-4DB2-BD59-A6C34878D82A}">
                    <a16:rowId xmlns:a16="http://schemas.microsoft.com/office/drawing/2014/main" val="3380150185"/>
                  </a:ext>
                </a:extLst>
              </a:tr>
              <a:tr h="545304">
                <a:tc>
                  <a:txBody>
                    <a:bodyPr/>
                    <a:lstStyle/>
                    <a:p>
                      <a:pPr marL="0" algn="l" defTabSz="914400" rtl="0" eaLnBrk="1" latinLnBrk="0" hangingPunct="1"/>
                      <a:r>
                        <a:rPr lang="en-GB" sz="2400" kern="1200" dirty="0">
                          <a:solidFill>
                            <a:schemeClr val="dk1"/>
                          </a:solidFill>
                          <a:latin typeface="Tahoma" panose="020B0604030504040204" pitchFamily="34" charset="0"/>
                          <a:ea typeface="Tahoma" panose="020B0604030504040204" pitchFamily="34" charset="0"/>
                          <a:cs typeface="Tahoma" panose="020B0604030504040204" pitchFamily="34" charset="0"/>
                        </a:rPr>
                        <a:t>Grants Online</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59</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marL="0" algn="r" defTabSz="914400" rtl="0" eaLnBrk="1" latinLnBrk="0" hangingPunct="1"/>
                      <a:r>
                        <a:rPr lang="en-GB" sz="1800" kern="1200" dirty="0">
                          <a:solidFill>
                            <a:schemeClr val="dk1"/>
                          </a:solidFill>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extLst>
                  <a:ext uri="{0D108BD9-81ED-4DB2-BD59-A6C34878D82A}">
                    <a16:rowId xmlns:a16="http://schemas.microsoft.com/office/drawing/2014/main" val="385677102"/>
                  </a:ext>
                </a:extLst>
              </a:tr>
              <a:tr h="545304">
                <a:tc>
                  <a:txBody>
                    <a:bodyPr/>
                    <a:lstStyle/>
                    <a:p>
                      <a:r>
                        <a:rPr lang="en-GB" sz="1800" b="1" dirty="0">
                          <a:latin typeface="Tahoma" panose="020B0604030504040204" pitchFamily="34" charset="0"/>
                          <a:ea typeface="Tahoma" panose="020B0604030504040204" pitchFamily="34" charset="0"/>
                          <a:cs typeface="Tahoma" panose="020B0604030504040204" pitchFamily="34" charset="0"/>
                        </a:rPr>
                        <a:t>TOTAL</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164</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225</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301</a:t>
                      </a:r>
                    </a:p>
                  </a:txBody>
                  <a:tcPr marL="91423" marR="91423" marT="45734" marB="45734"/>
                </a:tc>
                <a:extLst>
                  <a:ext uri="{0D108BD9-81ED-4DB2-BD59-A6C34878D82A}">
                    <a16:rowId xmlns:a16="http://schemas.microsoft.com/office/drawing/2014/main" val="2207374386"/>
                  </a:ext>
                </a:extLst>
              </a:tr>
            </a:tbl>
          </a:graphicData>
        </a:graphic>
      </p:graphicFrame>
    </p:spTree>
    <p:extLst>
      <p:ext uri="{BB962C8B-B14F-4D97-AF65-F5344CB8AC3E}">
        <p14:creationId xmlns:p14="http://schemas.microsoft.com/office/powerpoint/2010/main" val="3270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7643" y="113525"/>
            <a:ext cx="6192688" cy="947737"/>
          </a:xfrm>
        </p:spPr>
        <p:txBody>
          <a:bodyPr/>
          <a:lstStyle/>
          <a:p>
            <a:pPr>
              <a:defRPr/>
            </a:pPr>
            <a:r>
              <a:rPr lang="en-GB" sz="3600" dirty="0">
                <a:solidFill>
                  <a:srgbClr val="002060"/>
                </a:solidFill>
                <a:latin typeface="Tahoma" charset="0"/>
                <a:ea typeface="ＭＳ Ｐゴシック" charset="0"/>
              </a:rPr>
              <a:t>Current PTA Structure</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49889667"/>
              </p:ext>
            </p:extLst>
          </p:nvPr>
        </p:nvGraphicFramePr>
        <p:xfrm>
          <a:off x="1043609" y="980728"/>
          <a:ext cx="7128792" cy="4968553"/>
        </p:xfrm>
        <a:graphic>
          <a:graphicData uri="http://schemas.openxmlformats.org/drawingml/2006/table">
            <a:tbl>
              <a:tblPr firstRow="1" bandRow="1">
                <a:effectLst/>
                <a:tableStyleId>{21E4AEA4-8DFA-4A89-87EB-49C32662AFE0}</a:tableStyleId>
              </a:tblPr>
              <a:tblGrid>
                <a:gridCol w="3013201">
                  <a:extLst>
                    <a:ext uri="{9D8B030D-6E8A-4147-A177-3AD203B41FA5}">
                      <a16:colId xmlns:a16="http://schemas.microsoft.com/office/drawing/2014/main" val="20000"/>
                    </a:ext>
                  </a:extLst>
                </a:gridCol>
                <a:gridCol w="4115591">
                  <a:extLst>
                    <a:ext uri="{9D8B030D-6E8A-4147-A177-3AD203B41FA5}">
                      <a16:colId xmlns:a16="http://schemas.microsoft.com/office/drawing/2014/main" val="20001"/>
                    </a:ext>
                  </a:extLst>
                </a:gridCol>
              </a:tblGrid>
              <a:tr h="582685">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val="10000"/>
                  </a:ext>
                </a:extLst>
              </a:tr>
              <a:tr h="42275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Burchill</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val="10001"/>
                  </a:ext>
                </a:extLst>
              </a:tr>
              <a:tr h="42275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Vice-Chair</a:t>
                      </a:r>
                    </a:p>
                  </a:txBody>
                  <a:tcPr marL="91411" marR="91411" marT="45697" marB="45697"/>
                </a:tc>
                <a:extLst>
                  <a:ext uri="{0D108BD9-81ED-4DB2-BD59-A6C34878D82A}">
                    <a16:rowId xmlns:a16="http://schemas.microsoft.com/office/drawing/2014/main" val="10002"/>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Liz Dean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Treasurer</a:t>
                      </a:r>
                    </a:p>
                  </a:txBody>
                  <a:tcPr marL="91411" marR="91411" marT="45697" marB="45697"/>
                </a:tc>
                <a:extLst>
                  <a:ext uri="{0D108BD9-81ED-4DB2-BD59-A6C34878D82A}">
                    <a16:rowId xmlns:a16="http://schemas.microsoft.com/office/drawing/2014/main" val="10003"/>
                  </a:ext>
                </a:extLst>
              </a:tr>
              <a:tr h="431786">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 </a:t>
                      </a:r>
                      <a:r>
                        <a:rPr lang="en-GB" sz="1600" dirty="0" err="1">
                          <a:latin typeface="Tahoma" panose="020B0604030504040204" pitchFamily="34" charset="0"/>
                          <a:ea typeface="Tahoma" panose="020B0604030504040204" pitchFamily="34" charset="0"/>
                          <a:cs typeface="Tahoma" panose="020B0604030504040204" pitchFamily="34" charset="0"/>
                        </a:rPr>
                        <a:t>Hayward-Bradley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Minutes</a:t>
                      </a:r>
                    </a:p>
                  </a:txBody>
                  <a:tcPr marL="91411" marR="91411" marT="45697" marB="45697"/>
                </a:tc>
                <a:extLst>
                  <a:ext uri="{0D108BD9-81ED-4DB2-BD59-A6C34878D82A}">
                    <a16:rowId xmlns:a16="http://schemas.microsoft.com/office/drawing/2014/main" val="10004"/>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Lindsey</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Walsh</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Correspondence</a:t>
                      </a:r>
                    </a:p>
                  </a:txBody>
                  <a:tcPr marL="91411" marR="91411" marT="45697" marB="45697"/>
                </a:tc>
                <a:extLst>
                  <a:ext uri="{0D108BD9-81ED-4DB2-BD59-A6C34878D82A}">
                    <a16:rowId xmlns:a16="http://schemas.microsoft.com/office/drawing/2014/main" val="10005"/>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Steph Dixon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Fundraising Lead</a:t>
                      </a:r>
                    </a:p>
                  </a:txBody>
                  <a:tcPr marL="91411" marR="91411" marT="45697" marB="45697"/>
                </a:tc>
                <a:extLst>
                  <a:ext uri="{0D108BD9-81ED-4DB2-BD59-A6C34878D82A}">
                    <a16:rowId xmlns:a16="http://schemas.microsoft.com/office/drawing/2014/main" val="10006"/>
                  </a:ext>
                </a:extLst>
              </a:tr>
              <a:tr h="39031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Sue</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McGonagle</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School representative</a:t>
                      </a:r>
                    </a:p>
                  </a:txBody>
                  <a:tcPr marL="91411" marR="91411" marT="45697" marB="45697"/>
                </a:tc>
                <a:extLst>
                  <a:ext uri="{0D108BD9-81ED-4DB2-BD59-A6C34878D82A}">
                    <a16:rowId xmlns:a16="http://schemas.microsoft.com/office/drawing/2014/main" val="10007"/>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Milly Hutchinson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8"/>
                  </a:ext>
                </a:extLst>
              </a:tr>
              <a:tr h="38752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Nicola </a:t>
                      </a:r>
                      <a:r>
                        <a:rPr lang="en-GB" sz="1600" dirty="0" err="1">
                          <a:latin typeface="Tahoma" panose="020B0604030504040204" pitchFamily="34" charset="0"/>
                          <a:ea typeface="Tahoma" panose="020B0604030504040204" pitchFamily="34" charset="0"/>
                          <a:cs typeface="Tahoma" panose="020B0604030504040204" pitchFamily="34" charset="0"/>
                        </a:rPr>
                        <a:t>Burbery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9"/>
                  </a:ext>
                </a:extLst>
              </a:tr>
              <a:tr h="39031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Phil Cooke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10"/>
                  </a:ext>
                </a:extLst>
              </a:tr>
              <a:tr h="39031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Clare </a:t>
                      </a:r>
                      <a:r>
                        <a:rPr lang="en-GB" sz="1600" dirty="0" err="1">
                          <a:latin typeface="Tahoma" panose="020B0604030504040204" pitchFamily="34" charset="0"/>
                          <a:ea typeface="Tahoma" panose="020B0604030504040204" pitchFamily="34" charset="0"/>
                          <a:cs typeface="Tahoma" panose="020B0604030504040204" pitchFamily="34" charset="0"/>
                        </a:rPr>
                        <a:t>Polley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1"/>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10376"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FFFF00"/>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16697</TotalTime>
  <Words>1170</Words>
  <Application>Microsoft Office PowerPoint</Application>
  <PresentationFormat>On-screen Show (4:3)</PresentationFormat>
  <Paragraphs>295</Paragraphs>
  <Slides>12</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Tahoma</vt:lpstr>
      <vt:lpstr>Times New Roman</vt:lpstr>
      <vt:lpstr>Office Theme</vt:lpstr>
      <vt:lpstr>Document</vt:lpstr>
      <vt:lpstr>Friends of Cawston Grange PTA  AGM Meeting  October 07th 2019</vt:lpstr>
      <vt:lpstr>Agenda</vt:lpstr>
      <vt:lpstr>The Legal Stuff</vt:lpstr>
      <vt:lpstr>PowerPoint Presentation</vt:lpstr>
      <vt:lpstr>Bank Account summary</vt:lpstr>
      <vt:lpstr>Fund Raising - Profits </vt:lpstr>
      <vt:lpstr>School Donations</vt:lpstr>
      <vt:lpstr>Miscellaneous spending</vt:lpstr>
      <vt:lpstr>Current PTA Structure</vt:lpstr>
      <vt:lpstr>PTA Committee and Support network</vt:lpstr>
      <vt:lpstr>PTA Committee and Support network</vt:lpstr>
      <vt:lpstr>PTA Structure – 19/20</vt:lpstr>
    </vt:vector>
  </TitlesOfParts>
  <Company>25, Brudenell Close, Cawston, Rugby. CV22 7GN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Cawston Grange PTA Financial Report 2009-10</dc:title>
  <dc:creator>Nick &amp; Hilda Hayman</dc:creator>
  <cp:lastModifiedBy>SARAH HAYWARD-BRADLEY</cp:lastModifiedBy>
  <cp:revision>159</cp:revision>
  <cp:lastPrinted>2019-10-07T17:23:46Z</cp:lastPrinted>
  <dcterms:created xsi:type="dcterms:W3CDTF">2010-10-12T19:29:09Z</dcterms:created>
  <dcterms:modified xsi:type="dcterms:W3CDTF">2019-10-15T22:08:41Z</dcterms:modified>
</cp:coreProperties>
</file>